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sldIdLst>
    <p:sldId id="283" r:id="rId5"/>
    <p:sldId id="293" r:id="rId6"/>
    <p:sldId id="256" r:id="rId7"/>
    <p:sldId id="284" r:id="rId8"/>
    <p:sldId id="285" r:id="rId9"/>
    <p:sldId id="286" r:id="rId10"/>
    <p:sldId id="288" r:id="rId11"/>
    <p:sldId id="287" r:id="rId12"/>
    <p:sldId id="289" r:id="rId13"/>
    <p:sldId id="290" r:id="rId14"/>
    <p:sldId id="291" r:id="rId15"/>
    <p:sldId id="29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mal Doan" initials="KD" lastIdx="1" clrIdx="0">
    <p:extLst>
      <p:ext uri="{19B8F6BF-5375-455C-9EA6-DF929625EA0E}">
        <p15:presenceInfo xmlns:p15="http://schemas.microsoft.com/office/powerpoint/2012/main" userId="S::Komal.Doan@sw9.org.uk::50771f1f-b3e7-4e15-b41c-9cfe2e0ab8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41D3FD-FAD8-47FE-A5DD-37659DF043F7}" v="57" dt="2020-09-07T13:11:22.5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Adams" userId="b82f4d3b-cb3f-4671-922f-0db82ccf90ac" providerId="ADAL" clId="{43F1776E-9EA7-4628-8DD4-4524E821C69E}"/>
    <pc:docChg chg="modSld">
      <pc:chgData name="Peter Adams" userId="b82f4d3b-cb3f-4671-922f-0db82ccf90ac" providerId="ADAL" clId="{43F1776E-9EA7-4628-8DD4-4524E821C69E}" dt="2020-09-07T16:35:10.759" v="0" actId="1076"/>
      <pc:docMkLst>
        <pc:docMk/>
      </pc:docMkLst>
      <pc:sldChg chg="modSp">
        <pc:chgData name="Peter Adams" userId="b82f4d3b-cb3f-4671-922f-0db82ccf90ac" providerId="ADAL" clId="{43F1776E-9EA7-4628-8DD4-4524E821C69E}" dt="2020-09-07T16:35:10.759" v="0" actId="1076"/>
        <pc:sldMkLst>
          <pc:docMk/>
          <pc:sldMk cId="272308043" sldId="283"/>
        </pc:sldMkLst>
        <pc:picChg chg="mod">
          <ac:chgData name="Peter Adams" userId="b82f4d3b-cb3f-4671-922f-0db82ccf90ac" providerId="ADAL" clId="{43F1776E-9EA7-4628-8DD4-4524E821C69E}" dt="2020-09-07T16:35:10.759" v="0" actId="1076"/>
          <ac:picMkLst>
            <pc:docMk/>
            <pc:sldMk cId="272308043" sldId="283"/>
            <ac:picMk id="6" creationId="{982CC231-864F-44AF-B6D6-A7FE0CB0717D}"/>
          </ac:picMkLst>
        </pc:picChg>
      </pc:sldChg>
    </pc:docChg>
  </pc:docChgLst>
  <pc:docChgLst>
    <pc:chgData name="Komal Doan" userId="50771f1f-b3e7-4e15-b41c-9cfe2e0ab830" providerId="ADAL" clId="{FC41D3FD-FAD8-47FE-A5DD-37659DF043F7}"/>
    <pc:docChg chg="undo custSel mod addSld modSld sldOrd">
      <pc:chgData name="Komal Doan" userId="50771f1f-b3e7-4e15-b41c-9cfe2e0ab830" providerId="ADAL" clId="{FC41D3FD-FAD8-47FE-A5DD-37659DF043F7}" dt="2020-09-07T13:11:37.836" v="210" actId="14100"/>
      <pc:docMkLst>
        <pc:docMk/>
      </pc:docMkLst>
      <pc:sldChg chg="delSp modSp delDesignElem">
        <pc:chgData name="Komal Doan" userId="50771f1f-b3e7-4e15-b41c-9cfe2e0ab830" providerId="ADAL" clId="{FC41D3FD-FAD8-47FE-A5DD-37659DF043F7}" dt="2020-09-07T13:09:19.693" v="182" actId="255"/>
        <pc:sldMkLst>
          <pc:docMk/>
          <pc:sldMk cId="2404439128" sldId="256"/>
        </pc:sldMkLst>
        <pc:spChg chg="mod">
          <ac:chgData name="Komal Doan" userId="50771f1f-b3e7-4e15-b41c-9cfe2e0ab830" providerId="ADAL" clId="{FC41D3FD-FAD8-47FE-A5DD-37659DF043F7}" dt="2020-09-07T13:09:06.722" v="178" actId="1076"/>
          <ac:spMkLst>
            <pc:docMk/>
            <pc:sldMk cId="2404439128" sldId="256"/>
            <ac:spMk id="2" creationId="{2A511FAC-314D-4CA5-9499-2F5C37683D1B}"/>
          </ac:spMkLst>
        </pc:spChg>
        <pc:spChg chg="mod">
          <ac:chgData name="Komal Doan" userId="50771f1f-b3e7-4e15-b41c-9cfe2e0ab830" providerId="ADAL" clId="{FC41D3FD-FAD8-47FE-A5DD-37659DF043F7}" dt="2020-09-07T13:09:19.693" v="182" actId="255"/>
          <ac:spMkLst>
            <pc:docMk/>
            <pc:sldMk cId="2404439128" sldId="256"/>
            <ac:spMk id="4" creationId="{64D37C1F-1E30-4EB7-B723-7BE1FD2EC46E}"/>
          </ac:spMkLst>
        </pc:spChg>
        <pc:spChg chg="del">
          <ac:chgData name="Komal Doan" userId="50771f1f-b3e7-4e15-b41c-9cfe2e0ab830" providerId="ADAL" clId="{FC41D3FD-FAD8-47FE-A5DD-37659DF043F7}" dt="2020-09-07T12:13:01.763" v="56"/>
          <ac:spMkLst>
            <pc:docMk/>
            <pc:sldMk cId="2404439128" sldId="256"/>
            <ac:spMk id="75" creationId="{4C6C9A81-EBD8-4A7D-BE1B-7520E2A46FCD}"/>
          </ac:spMkLst>
        </pc:spChg>
        <pc:spChg chg="del">
          <ac:chgData name="Komal Doan" userId="50771f1f-b3e7-4e15-b41c-9cfe2e0ab830" providerId="ADAL" clId="{FC41D3FD-FAD8-47FE-A5DD-37659DF043F7}" dt="2020-09-07T12:13:01.763" v="56"/>
          <ac:spMkLst>
            <pc:docMk/>
            <pc:sldMk cId="2404439128" sldId="256"/>
            <ac:spMk id="81" creationId="{1CFBC036-F1E2-42B1-B205-11560583B5BB}"/>
          </ac:spMkLst>
        </pc:spChg>
        <pc:spChg chg="del">
          <ac:chgData name="Komal Doan" userId="50771f1f-b3e7-4e15-b41c-9cfe2e0ab830" providerId="ADAL" clId="{FC41D3FD-FAD8-47FE-A5DD-37659DF043F7}" dt="2020-09-07T12:13:01.763" v="56"/>
          <ac:spMkLst>
            <pc:docMk/>
            <pc:sldMk cId="2404439128" sldId="256"/>
            <ac:spMk id="83" creationId="{D4895BFE-F64B-41CE-869C-71C4A06BD2E9}"/>
          </ac:spMkLst>
        </pc:spChg>
        <pc:spChg chg="del">
          <ac:chgData name="Komal Doan" userId="50771f1f-b3e7-4e15-b41c-9cfe2e0ab830" providerId="ADAL" clId="{FC41D3FD-FAD8-47FE-A5DD-37659DF043F7}" dt="2020-09-07T12:13:01.763" v="56"/>
          <ac:spMkLst>
            <pc:docMk/>
            <pc:sldMk cId="2404439128" sldId="256"/>
            <ac:spMk id="85" creationId="{0E6FAA9E-989B-4A11-9EF3-1D6E0664BC0C}"/>
          </ac:spMkLst>
        </pc:spChg>
        <pc:spChg chg="del">
          <ac:chgData name="Komal Doan" userId="50771f1f-b3e7-4e15-b41c-9cfe2e0ab830" providerId="ADAL" clId="{FC41D3FD-FAD8-47FE-A5DD-37659DF043F7}" dt="2020-09-07T12:13:01.763" v="56"/>
          <ac:spMkLst>
            <pc:docMk/>
            <pc:sldMk cId="2404439128" sldId="256"/>
            <ac:spMk id="87" creationId="{EBFDE49C-243A-4B0B-AA88-FCB35F42C26B}"/>
          </ac:spMkLst>
        </pc:spChg>
        <pc:picChg chg="del">
          <ac:chgData name="Komal Doan" userId="50771f1f-b3e7-4e15-b41c-9cfe2e0ab830" providerId="ADAL" clId="{FC41D3FD-FAD8-47FE-A5DD-37659DF043F7}" dt="2020-09-07T12:13:01.763" v="56"/>
          <ac:picMkLst>
            <pc:docMk/>
            <pc:sldMk cId="2404439128" sldId="256"/>
            <ac:picMk id="71" creationId="{BED40652-2041-40A8-BD19-217432266812}"/>
          </ac:picMkLst>
        </pc:picChg>
        <pc:picChg chg="del">
          <ac:chgData name="Komal Doan" userId="50771f1f-b3e7-4e15-b41c-9cfe2e0ab830" providerId="ADAL" clId="{FC41D3FD-FAD8-47FE-A5DD-37659DF043F7}" dt="2020-09-07T12:13:01.763" v="56"/>
          <ac:picMkLst>
            <pc:docMk/>
            <pc:sldMk cId="2404439128" sldId="256"/>
            <ac:picMk id="73" creationId="{3F9E3962-D4A6-4AE1-88E9-74BCE5EB88F5}"/>
          </ac:picMkLst>
        </pc:picChg>
        <pc:picChg chg="del">
          <ac:chgData name="Komal Doan" userId="50771f1f-b3e7-4e15-b41c-9cfe2e0ab830" providerId="ADAL" clId="{FC41D3FD-FAD8-47FE-A5DD-37659DF043F7}" dt="2020-09-07T12:13:01.763" v="56"/>
          <ac:picMkLst>
            <pc:docMk/>
            <pc:sldMk cId="2404439128" sldId="256"/>
            <ac:picMk id="77" creationId="{79C71F41-5AA1-428C-A1E3-0BD5A769116D}"/>
          </ac:picMkLst>
        </pc:picChg>
        <pc:picChg chg="del">
          <ac:chgData name="Komal Doan" userId="50771f1f-b3e7-4e15-b41c-9cfe2e0ab830" providerId="ADAL" clId="{FC41D3FD-FAD8-47FE-A5DD-37659DF043F7}" dt="2020-09-07T12:13:01.763" v="56"/>
          <ac:picMkLst>
            <pc:docMk/>
            <pc:sldMk cId="2404439128" sldId="256"/>
            <ac:picMk id="79" creationId="{8AA17048-7FB7-46CB-B99B-8D9D66ECA5B6}"/>
          </ac:picMkLst>
        </pc:picChg>
      </pc:sldChg>
      <pc:sldChg chg="delSp modSp delDesignElem">
        <pc:chgData name="Komal Doan" userId="50771f1f-b3e7-4e15-b41c-9cfe2e0ab830" providerId="ADAL" clId="{FC41D3FD-FAD8-47FE-A5DD-37659DF043F7}" dt="2020-09-07T13:09:44.759" v="189" actId="207"/>
        <pc:sldMkLst>
          <pc:docMk/>
          <pc:sldMk cId="1584284026" sldId="284"/>
        </pc:sldMkLst>
        <pc:spChg chg="mod">
          <ac:chgData name="Komal Doan" userId="50771f1f-b3e7-4e15-b41c-9cfe2e0ab830" providerId="ADAL" clId="{FC41D3FD-FAD8-47FE-A5DD-37659DF043F7}" dt="2020-09-07T13:09:34.348" v="186" actId="1076"/>
          <ac:spMkLst>
            <pc:docMk/>
            <pc:sldMk cId="1584284026" sldId="284"/>
            <ac:spMk id="2" creationId="{2A511FAC-314D-4CA5-9499-2F5C37683D1B}"/>
          </ac:spMkLst>
        </pc:spChg>
        <pc:spChg chg="mod">
          <ac:chgData name="Komal Doan" userId="50771f1f-b3e7-4e15-b41c-9cfe2e0ab830" providerId="ADAL" clId="{FC41D3FD-FAD8-47FE-A5DD-37659DF043F7}" dt="2020-09-07T13:09:44.759" v="189" actId="207"/>
          <ac:spMkLst>
            <pc:docMk/>
            <pc:sldMk cId="1584284026" sldId="284"/>
            <ac:spMk id="3" creationId="{8FC88449-A318-4203-B054-48B4AA777F64}"/>
          </ac:spMkLst>
        </pc:spChg>
        <pc:spChg chg="mod">
          <ac:chgData name="Komal Doan" userId="50771f1f-b3e7-4e15-b41c-9cfe2e0ab830" providerId="ADAL" clId="{FC41D3FD-FAD8-47FE-A5DD-37659DF043F7}" dt="2020-09-07T13:09:38.743" v="188" actId="403"/>
          <ac:spMkLst>
            <pc:docMk/>
            <pc:sldMk cId="1584284026" sldId="284"/>
            <ac:spMk id="4" creationId="{64D37C1F-1E30-4EB7-B723-7BE1FD2EC46E}"/>
          </ac:spMkLst>
        </pc:spChg>
        <pc:spChg chg="del">
          <ac:chgData name="Komal Doan" userId="50771f1f-b3e7-4e15-b41c-9cfe2e0ab830" providerId="ADAL" clId="{FC41D3FD-FAD8-47FE-A5DD-37659DF043F7}" dt="2020-09-07T12:13:01.763" v="56"/>
          <ac:spMkLst>
            <pc:docMk/>
            <pc:sldMk cId="1584284026" sldId="284"/>
            <ac:spMk id="75" creationId="{4C6C9A81-EBD8-4A7D-BE1B-7520E2A46FCD}"/>
          </ac:spMkLst>
        </pc:spChg>
        <pc:spChg chg="del">
          <ac:chgData name="Komal Doan" userId="50771f1f-b3e7-4e15-b41c-9cfe2e0ab830" providerId="ADAL" clId="{FC41D3FD-FAD8-47FE-A5DD-37659DF043F7}" dt="2020-09-07T12:13:01.763" v="56"/>
          <ac:spMkLst>
            <pc:docMk/>
            <pc:sldMk cId="1584284026" sldId="284"/>
            <ac:spMk id="81" creationId="{1CFBC036-F1E2-42B1-B205-11560583B5BB}"/>
          </ac:spMkLst>
        </pc:spChg>
        <pc:spChg chg="del">
          <ac:chgData name="Komal Doan" userId="50771f1f-b3e7-4e15-b41c-9cfe2e0ab830" providerId="ADAL" clId="{FC41D3FD-FAD8-47FE-A5DD-37659DF043F7}" dt="2020-09-07T12:13:01.763" v="56"/>
          <ac:spMkLst>
            <pc:docMk/>
            <pc:sldMk cId="1584284026" sldId="284"/>
            <ac:spMk id="83" creationId="{D4895BFE-F64B-41CE-869C-71C4A06BD2E9}"/>
          </ac:spMkLst>
        </pc:spChg>
        <pc:spChg chg="del">
          <ac:chgData name="Komal Doan" userId="50771f1f-b3e7-4e15-b41c-9cfe2e0ab830" providerId="ADAL" clId="{FC41D3FD-FAD8-47FE-A5DD-37659DF043F7}" dt="2020-09-07T12:13:01.763" v="56"/>
          <ac:spMkLst>
            <pc:docMk/>
            <pc:sldMk cId="1584284026" sldId="284"/>
            <ac:spMk id="85" creationId="{0E6FAA9E-989B-4A11-9EF3-1D6E0664BC0C}"/>
          </ac:spMkLst>
        </pc:spChg>
        <pc:spChg chg="del">
          <ac:chgData name="Komal Doan" userId="50771f1f-b3e7-4e15-b41c-9cfe2e0ab830" providerId="ADAL" clId="{FC41D3FD-FAD8-47FE-A5DD-37659DF043F7}" dt="2020-09-07T12:13:01.763" v="56"/>
          <ac:spMkLst>
            <pc:docMk/>
            <pc:sldMk cId="1584284026" sldId="284"/>
            <ac:spMk id="87" creationId="{EBFDE49C-243A-4B0B-AA88-FCB35F42C26B}"/>
          </ac:spMkLst>
        </pc:spChg>
        <pc:picChg chg="del">
          <ac:chgData name="Komal Doan" userId="50771f1f-b3e7-4e15-b41c-9cfe2e0ab830" providerId="ADAL" clId="{FC41D3FD-FAD8-47FE-A5DD-37659DF043F7}" dt="2020-09-07T12:13:01.763" v="56"/>
          <ac:picMkLst>
            <pc:docMk/>
            <pc:sldMk cId="1584284026" sldId="284"/>
            <ac:picMk id="71" creationId="{BED40652-2041-40A8-BD19-217432266812}"/>
          </ac:picMkLst>
        </pc:picChg>
        <pc:picChg chg="del">
          <ac:chgData name="Komal Doan" userId="50771f1f-b3e7-4e15-b41c-9cfe2e0ab830" providerId="ADAL" clId="{FC41D3FD-FAD8-47FE-A5DD-37659DF043F7}" dt="2020-09-07T12:13:01.763" v="56"/>
          <ac:picMkLst>
            <pc:docMk/>
            <pc:sldMk cId="1584284026" sldId="284"/>
            <ac:picMk id="73" creationId="{3F9E3962-D4A6-4AE1-88E9-74BCE5EB88F5}"/>
          </ac:picMkLst>
        </pc:picChg>
        <pc:picChg chg="del">
          <ac:chgData name="Komal Doan" userId="50771f1f-b3e7-4e15-b41c-9cfe2e0ab830" providerId="ADAL" clId="{FC41D3FD-FAD8-47FE-A5DD-37659DF043F7}" dt="2020-09-07T12:13:01.763" v="56"/>
          <ac:picMkLst>
            <pc:docMk/>
            <pc:sldMk cId="1584284026" sldId="284"/>
            <ac:picMk id="77" creationId="{79C71F41-5AA1-428C-A1E3-0BD5A769116D}"/>
          </ac:picMkLst>
        </pc:picChg>
        <pc:picChg chg="del">
          <ac:chgData name="Komal Doan" userId="50771f1f-b3e7-4e15-b41c-9cfe2e0ab830" providerId="ADAL" clId="{FC41D3FD-FAD8-47FE-A5DD-37659DF043F7}" dt="2020-09-07T12:13:01.763" v="56"/>
          <ac:picMkLst>
            <pc:docMk/>
            <pc:sldMk cId="1584284026" sldId="284"/>
            <ac:picMk id="79" creationId="{8AA17048-7FB7-46CB-B99B-8D9D66ECA5B6}"/>
          </ac:picMkLst>
        </pc:picChg>
      </pc:sldChg>
      <pc:sldChg chg="delSp modSp delDesignElem">
        <pc:chgData name="Komal Doan" userId="50771f1f-b3e7-4e15-b41c-9cfe2e0ab830" providerId="ADAL" clId="{FC41D3FD-FAD8-47FE-A5DD-37659DF043F7}" dt="2020-09-07T13:10:09.795" v="196" actId="207"/>
        <pc:sldMkLst>
          <pc:docMk/>
          <pc:sldMk cId="676756851" sldId="285"/>
        </pc:sldMkLst>
        <pc:spChg chg="mod">
          <ac:chgData name="Komal Doan" userId="50771f1f-b3e7-4e15-b41c-9cfe2e0ab830" providerId="ADAL" clId="{FC41D3FD-FAD8-47FE-A5DD-37659DF043F7}" dt="2020-09-07T13:09:54.857" v="192" actId="1076"/>
          <ac:spMkLst>
            <pc:docMk/>
            <pc:sldMk cId="676756851" sldId="285"/>
            <ac:spMk id="2" creationId="{2A511FAC-314D-4CA5-9499-2F5C37683D1B}"/>
          </ac:spMkLst>
        </pc:spChg>
        <pc:spChg chg="mod">
          <ac:chgData name="Komal Doan" userId="50771f1f-b3e7-4e15-b41c-9cfe2e0ab830" providerId="ADAL" clId="{FC41D3FD-FAD8-47FE-A5DD-37659DF043F7}" dt="2020-09-07T13:10:09.795" v="196" actId="207"/>
          <ac:spMkLst>
            <pc:docMk/>
            <pc:sldMk cId="676756851" sldId="285"/>
            <ac:spMk id="3" creationId="{8FC88449-A318-4203-B054-48B4AA777F64}"/>
          </ac:spMkLst>
        </pc:spChg>
        <pc:spChg chg="mod">
          <ac:chgData name="Komal Doan" userId="50771f1f-b3e7-4e15-b41c-9cfe2e0ab830" providerId="ADAL" clId="{FC41D3FD-FAD8-47FE-A5DD-37659DF043F7}" dt="2020-09-07T13:10:04.883" v="195" actId="403"/>
          <ac:spMkLst>
            <pc:docMk/>
            <pc:sldMk cId="676756851" sldId="285"/>
            <ac:spMk id="4" creationId="{64D37C1F-1E30-4EB7-B723-7BE1FD2EC46E}"/>
          </ac:spMkLst>
        </pc:spChg>
        <pc:spChg chg="del">
          <ac:chgData name="Komal Doan" userId="50771f1f-b3e7-4e15-b41c-9cfe2e0ab830" providerId="ADAL" clId="{FC41D3FD-FAD8-47FE-A5DD-37659DF043F7}" dt="2020-09-07T12:13:01.763" v="56"/>
          <ac:spMkLst>
            <pc:docMk/>
            <pc:sldMk cId="676756851" sldId="285"/>
            <ac:spMk id="75" creationId="{4C6C9A81-EBD8-4A7D-BE1B-7520E2A46FCD}"/>
          </ac:spMkLst>
        </pc:spChg>
        <pc:spChg chg="del">
          <ac:chgData name="Komal Doan" userId="50771f1f-b3e7-4e15-b41c-9cfe2e0ab830" providerId="ADAL" clId="{FC41D3FD-FAD8-47FE-A5DD-37659DF043F7}" dt="2020-09-07T12:13:01.763" v="56"/>
          <ac:spMkLst>
            <pc:docMk/>
            <pc:sldMk cId="676756851" sldId="285"/>
            <ac:spMk id="81" creationId="{1CFBC036-F1E2-42B1-B205-11560583B5BB}"/>
          </ac:spMkLst>
        </pc:spChg>
        <pc:spChg chg="del">
          <ac:chgData name="Komal Doan" userId="50771f1f-b3e7-4e15-b41c-9cfe2e0ab830" providerId="ADAL" clId="{FC41D3FD-FAD8-47FE-A5DD-37659DF043F7}" dt="2020-09-07T12:13:01.763" v="56"/>
          <ac:spMkLst>
            <pc:docMk/>
            <pc:sldMk cId="676756851" sldId="285"/>
            <ac:spMk id="83" creationId="{D4895BFE-F64B-41CE-869C-71C4A06BD2E9}"/>
          </ac:spMkLst>
        </pc:spChg>
        <pc:spChg chg="del">
          <ac:chgData name="Komal Doan" userId="50771f1f-b3e7-4e15-b41c-9cfe2e0ab830" providerId="ADAL" clId="{FC41D3FD-FAD8-47FE-A5DD-37659DF043F7}" dt="2020-09-07T12:13:01.763" v="56"/>
          <ac:spMkLst>
            <pc:docMk/>
            <pc:sldMk cId="676756851" sldId="285"/>
            <ac:spMk id="85" creationId="{0E6FAA9E-989B-4A11-9EF3-1D6E0664BC0C}"/>
          </ac:spMkLst>
        </pc:spChg>
        <pc:spChg chg="del">
          <ac:chgData name="Komal Doan" userId="50771f1f-b3e7-4e15-b41c-9cfe2e0ab830" providerId="ADAL" clId="{FC41D3FD-FAD8-47FE-A5DD-37659DF043F7}" dt="2020-09-07T12:13:01.763" v="56"/>
          <ac:spMkLst>
            <pc:docMk/>
            <pc:sldMk cId="676756851" sldId="285"/>
            <ac:spMk id="87" creationId="{EBFDE49C-243A-4B0B-AA88-FCB35F42C26B}"/>
          </ac:spMkLst>
        </pc:spChg>
        <pc:picChg chg="del">
          <ac:chgData name="Komal Doan" userId="50771f1f-b3e7-4e15-b41c-9cfe2e0ab830" providerId="ADAL" clId="{FC41D3FD-FAD8-47FE-A5DD-37659DF043F7}" dt="2020-09-07T12:13:01.763" v="56"/>
          <ac:picMkLst>
            <pc:docMk/>
            <pc:sldMk cId="676756851" sldId="285"/>
            <ac:picMk id="71" creationId="{BED40652-2041-40A8-BD19-217432266812}"/>
          </ac:picMkLst>
        </pc:picChg>
        <pc:picChg chg="del">
          <ac:chgData name="Komal Doan" userId="50771f1f-b3e7-4e15-b41c-9cfe2e0ab830" providerId="ADAL" clId="{FC41D3FD-FAD8-47FE-A5DD-37659DF043F7}" dt="2020-09-07T12:13:01.763" v="56"/>
          <ac:picMkLst>
            <pc:docMk/>
            <pc:sldMk cId="676756851" sldId="285"/>
            <ac:picMk id="73" creationId="{3F9E3962-D4A6-4AE1-88E9-74BCE5EB88F5}"/>
          </ac:picMkLst>
        </pc:picChg>
        <pc:picChg chg="del">
          <ac:chgData name="Komal Doan" userId="50771f1f-b3e7-4e15-b41c-9cfe2e0ab830" providerId="ADAL" clId="{FC41D3FD-FAD8-47FE-A5DD-37659DF043F7}" dt="2020-09-07T12:13:01.763" v="56"/>
          <ac:picMkLst>
            <pc:docMk/>
            <pc:sldMk cId="676756851" sldId="285"/>
            <ac:picMk id="77" creationId="{79C71F41-5AA1-428C-A1E3-0BD5A769116D}"/>
          </ac:picMkLst>
        </pc:picChg>
        <pc:picChg chg="del">
          <ac:chgData name="Komal Doan" userId="50771f1f-b3e7-4e15-b41c-9cfe2e0ab830" providerId="ADAL" clId="{FC41D3FD-FAD8-47FE-A5DD-37659DF043F7}" dt="2020-09-07T12:13:01.763" v="56"/>
          <ac:picMkLst>
            <pc:docMk/>
            <pc:sldMk cId="676756851" sldId="285"/>
            <ac:picMk id="79" creationId="{8AA17048-7FB7-46CB-B99B-8D9D66ECA5B6}"/>
          </ac:picMkLst>
        </pc:picChg>
      </pc:sldChg>
      <pc:sldChg chg="delSp modSp delDesignElem">
        <pc:chgData name="Komal Doan" userId="50771f1f-b3e7-4e15-b41c-9cfe2e0ab830" providerId="ADAL" clId="{FC41D3FD-FAD8-47FE-A5DD-37659DF043F7}" dt="2020-09-07T13:10:20.226" v="198" actId="5793"/>
        <pc:sldMkLst>
          <pc:docMk/>
          <pc:sldMk cId="1524042598" sldId="286"/>
        </pc:sldMkLst>
        <pc:spChg chg="mod">
          <ac:chgData name="Komal Doan" userId="50771f1f-b3e7-4e15-b41c-9cfe2e0ab830" providerId="ADAL" clId="{FC41D3FD-FAD8-47FE-A5DD-37659DF043F7}" dt="2020-09-07T13:10:20.226" v="198" actId="5793"/>
          <ac:spMkLst>
            <pc:docMk/>
            <pc:sldMk cId="1524042598" sldId="286"/>
            <ac:spMk id="4" creationId="{64D37C1F-1E30-4EB7-B723-7BE1FD2EC46E}"/>
          </ac:spMkLst>
        </pc:spChg>
        <pc:spChg chg="del">
          <ac:chgData name="Komal Doan" userId="50771f1f-b3e7-4e15-b41c-9cfe2e0ab830" providerId="ADAL" clId="{FC41D3FD-FAD8-47FE-A5DD-37659DF043F7}" dt="2020-09-07T12:13:01.763" v="56"/>
          <ac:spMkLst>
            <pc:docMk/>
            <pc:sldMk cId="1524042598" sldId="286"/>
            <ac:spMk id="139" creationId="{845D3C1D-A85C-44EE-A21E-2DAAEC79F14E}"/>
          </ac:spMkLst>
        </pc:spChg>
        <pc:spChg chg="del">
          <ac:chgData name="Komal Doan" userId="50771f1f-b3e7-4e15-b41c-9cfe2e0ab830" providerId="ADAL" clId="{FC41D3FD-FAD8-47FE-A5DD-37659DF043F7}" dt="2020-09-07T12:13:01.763" v="56"/>
          <ac:spMkLst>
            <pc:docMk/>
            <pc:sldMk cId="1524042598" sldId="286"/>
            <ac:spMk id="145" creationId="{D987E165-75F1-443C-9A05-ADC511C3375C}"/>
          </ac:spMkLst>
        </pc:spChg>
        <pc:picChg chg="del">
          <ac:chgData name="Komal Doan" userId="50771f1f-b3e7-4e15-b41c-9cfe2e0ab830" providerId="ADAL" clId="{FC41D3FD-FAD8-47FE-A5DD-37659DF043F7}" dt="2020-09-07T12:13:01.763" v="56"/>
          <ac:picMkLst>
            <pc:docMk/>
            <pc:sldMk cId="1524042598" sldId="286"/>
            <ac:picMk id="135" creationId="{C0F4014E-6BAF-4F6C-B8CE-81A4D8F8801E}"/>
          </ac:picMkLst>
        </pc:picChg>
        <pc:picChg chg="del">
          <ac:chgData name="Komal Doan" userId="50771f1f-b3e7-4e15-b41c-9cfe2e0ab830" providerId="ADAL" clId="{FC41D3FD-FAD8-47FE-A5DD-37659DF043F7}" dt="2020-09-07T12:13:01.763" v="56"/>
          <ac:picMkLst>
            <pc:docMk/>
            <pc:sldMk cId="1524042598" sldId="286"/>
            <ac:picMk id="137" creationId="{B891C919-1CCE-4DE8-BCB6-6D4A823ABA63}"/>
          </ac:picMkLst>
        </pc:picChg>
        <pc:picChg chg="del">
          <ac:chgData name="Komal Doan" userId="50771f1f-b3e7-4e15-b41c-9cfe2e0ab830" providerId="ADAL" clId="{FC41D3FD-FAD8-47FE-A5DD-37659DF043F7}" dt="2020-09-07T12:13:01.763" v="56"/>
          <ac:picMkLst>
            <pc:docMk/>
            <pc:sldMk cId="1524042598" sldId="286"/>
            <ac:picMk id="141" creationId="{1272C03D-FF5F-4787-9923-252D8F950C24}"/>
          </ac:picMkLst>
        </pc:picChg>
        <pc:picChg chg="del">
          <ac:chgData name="Komal Doan" userId="50771f1f-b3e7-4e15-b41c-9cfe2e0ab830" providerId="ADAL" clId="{FC41D3FD-FAD8-47FE-A5DD-37659DF043F7}" dt="2020-09-07T12:13:01.763" v="56"/>
          <ac:picMkLst>
            <pc:docMk/>
            <pc:sldMk cId="1524042598" sldId="286"/>
            <ac:picMk id="143" creationId="{809E94B5-14C4-4FFC-A641-4DD9C0733BEC}"/>
          </ac:picMkLst>
        </pc:picChg>
      </pc:sldChg>
      <pc:sldChg chg="delSp modSp delDesignElem">
        <pc:chgData name="Komal Doan" userId="50771f1f-b3e7-4e15-b41c-9cfe2e0ab830" providerId="ADAL" clId="{FC41D3FD-FAD8-47FE-A5DD-37659DF043F7}" dt="2020-09-07T13:11:14.673" v="205" actId="14100"/>
        <pc:sldMkLst>
          <pc:docMk/>
          <pc:sldMk cId="1564503332" sldId="287"/>
        </pc:sldMkLst>
        <pc:spChg chg="mod">
          <ac:chgData name="Komal Doan" userId="50771f1f-b3e7-4e15-b41c-9cfe2e0ab830" providerId="ADAL" clId="{FC41D3FD-FAD8-47FE-A5DD-37659DF043F7}" dt="2020-09-07T13:11:10.960" v="204" actId="1076"/>
          <ac:spMkLst>
            <pc:docMk/>
            <pc:sldMk cId="1564503332" sldId="287"/>
            <ac:spMk id="3" creationId="{14060796-F690-4F53-BCAC-238043EAD02D}"/>
          </ac:spMkLst>
        </pc:spChg>
        <pc:spChg chg="mod">
          <ac:chgData name="Komal Doan" userId="50771f1f-b3e7-4e15-b41c-9cfe2e0ab830" providerId="ADAL" clId="{FC41D3FD-FAD8-47FE-A5DD-37659DF043F7}" dt="2020-09-07T13:11:14.673" v="205" actId="14100"/>
          <ac:spMkLst>
            <pc:docMk/>
            <pc:sldMk cId="1564503332" sldId="287"/>
            <ac:spMk id="4" creationId="{64D37C1F-1E30-4EB7-B723-7BE1FD2EC46E}"/>
          </ac:spMkLst>
        </pc:spChg>
        <pc:spChg chg="del">
          <ac:chgData name="Komal Doan" userId="50771f1f-b3e7-4e15-b41c-9cfe2e0ab830" providerId="ADAL" clId="{FC41D3FD-FAD8-47FE-A5DD-37659DF043F7}" dt="2020-09-07T12:13:01.763" v="56"/>
          <ac:spMkLst>
            <pc:docMk/>
            <pc:sldMk cId="1564503332" sldId="287"/>
            <ac:spMk id="194" creationId="{845D3C1D-A85C-44EE-A21E-2DAAEC79F14E}"/>
          </ac:spMkLst>
        </pc:spChg>
        <pc:spChg chg="del">
          <ac:chgData name="Komal Doan" userId="50771f1f-b3e7-4e15-b41c-9cfe2e0ab830" providerId="ADAL" clId="{FC41D3FD-FAD8-47FE-A5DD-37659DF043F7}" dt="2020-09-07T12:13:01.763" v="56"/>
          <ac:spMkLst>
            <pc:docMk/>
            <pc:sldMk cId="1564503332" sldId="287"/>
            <ac:spMk id="197" creationId="{D987E165-75F1-443C-9A05-ADC511C3375C}"/>
          </ac:spMkLst>
        </pc:spChg>
        <pc:spChg chg="del">
          <ac:chgData name="Komal Doan" userId="50771f1f-b3e7-4e15-b41c-9cfe2e0ab830" providerId="ADAL" clId="{FC41D3FD-FAD8-47FE-A5DD-37659DF043F7}" dt="2020-09-07T12:13:01.763" v="56"/>
          <ac:spMkLst>
            <pc:docMk/>
            <pc:sldMk cId="1564503332" sldId="287"/>
            <ac:spMk id="198" creationId="{AAD49FA1-7EAF-45FF-81CB-4FD209292689}"/>
          </ac:spMkLst>
        </pc:spChg>
        <pc:spChg chg="del">
          <ac:chgData name="Komal Doan" userId="50771f1f-b3e7-4e15-b41c-9cfe2e0ab830" providerId="ADAL" clId="{FC41D3FD-FAD8-47FE-A5DD-37659DF043F7}" dt="2020-09-07T12:13:01.763" v="56"/>
          <ac:spMkLst>
            <pc:docMk/>
            <pc:sldMk cId="1564503332" sldId="287"/>
            <ac:spMk id="199" creationId="{FEE38A17-1A49-431A-8B8F-F17DC5F91517}"/>
          </ac:spMkLst>
        </pc:spChg>
        <pc:spChg chg="del">
          <ac:chgData name="Komal Doan" userId="50771f1f-b3e7-4e15-b41c-9cfe2e0ab830" providerId="ADAL" clId="{FC41D3FD-FAD8-47FE-A5DD-37659DF043F7}" dt="2020-09-07T12:13:01.763" v="56"/>
          <ac:spMkLst>
            <pc:docMk/>
            <pc:sldMk cId="1564503332" sldId="287"/>
            <ac:spMk id="200" creationId="{09F0BC07-4F55-42A5-A929-122CE92E362B}"/>
          </ac:spMkLst>
        </pc:spChg>
        <pc:picChg chg="del">
          <ac:chgData name="Komal Doan" userId="50771f1f-b3e7-4e15-b41c-9cfe2e0ab830" providerId="ADAL" clId="{FC41D3FD-FAD8-47FE-A5DD-37659DF043F7}" dt="2020-09-07T12:13:01.763" v="56"/>
          <ac:picMkLst>
            <pc:docMk/>
            <pc:sldMk cId="1564503332" sldId="287"/>
            <ac:picMk id="192" creationId="{C0F4014E-6BAF-4F6C-B8CE-81A4D8F8801E}"/>
          </ac:picMkLst>
        </pc:picChg>
        <pc:picChg chg="del">
          <ac:chgData name="Komal Doan" userId="50771f1f-b3e7-4e15-b41c-9cfe2e0ab830" providerId="ADAL" clId="{FC41D3FD-FAD8-47FE-A5DD-37659DF043F7}" dt="2020-09-07T12:13:01.763" v="56"/>
          <ac:picMkLst>
            <pc:docMk/>
            <pc:sldMk cId="1564503332" sldId="287"/>
            <ac:picMk id="193" creationId="{B891C919-1CCE-4DE8-BCB6-6D4A823ABA63}"/>
          </ac:picMkLst>
        </pc:picChg>
        <pc:picChg chg="del">
          <ac:chgData name="Komal Doan" userId="50771f1f-b3e7-4e15-b41c-9cfe2e0ab830" providerId="ADAL" clId="{FC41D3FD-FAD8-47FE-A5DD-37659DF043F7}" dt="2020-09-07T12:13:01.763" v="56"/>
          <ac:picMkLst>
            <pc:docMk/>
            <pc:sldMk cId="1564503332" sldId="287"/>
            <ac:picMk id="195" creationId="{1272C03D-FF5F-4787-9923-252D8F950C24}"/>
          </ac:picMkLst>
        </pc:picChg>
        <pc:picChg chg="del">
          <ac:chgData name="Komal Doan" userId="50771f1f-b3e7-4e15-b41c-9cfe2e0ab830" providerId="ADAL" clId="{FC41D3FD-FAD8-47FE-A5DD-37659DF043F7}" dt="2020-09-07T12:13:01.763" v="56"/>
          <ac:picMkLst>
            <pc:docMk/>
            <pc:sldMk cId="1564503332" sldId="287"/>
            <ac:picMk id="196" creationId="{809E94B5-14C4-4FFC-A641-4DD9C0733BEC}"/>
          </ac:picMkLst>
        </pc:picChg>
      </pc:sldChg>
      <pc:sldChg chg="delSp modSp delDesignElem">
        <pc:chgData name="Komal Doan" userId="50771f1f-b3e7-4e15-b41c-9cfe2e0ab830" providerId="ADAL" clId="{FC41D3FD-FAD8-47FE-A5DD-37659DF043F7}" dt="2020-09-07T13:10:47.569" v="202" actId="27636"/>
        <pc:sldMkLst>
          <pc:docMk/>
          <pc:sldMk cId="1856186121" sldId="288"/>
        </pc:sldMkLst>
        <pc:spChg chg="mod">
          <ac:chgData name="Komal Doan" userId="50771f1f-b3e7-4e15-b41c-9cfe2e0ab830" providerId="ADAL" clId="{FC41D3FD-FAD8-47FE-A5DD-37659DF043F7}" dt="2020-09-07T13:10:47.569" v="202" actId="27636"/>
          <ac:spMkLst>
            <pc:docMk/>
            <pc:sldMk cId="1856186121" sldId="288"/>
            <ac:spMk id="4" creationId="{64D37C1F-1E30-4EB7-B723-7BE1FD2EC46E}"/>
          </ac:spMkLst>
        </pc:spChg>
        <pc:spChg chg="mod">
          <ac:chgData name="Komal Doan" userId="50771f1f-b3e7-4e15-b41c-9cfe2e0ab830" providerId="ADAL" clId="{FC41D3FD-FAD8-47FE-A5DD-37659DF043F7}" dt="2020-09-07T13:10:43.905" v="200" actId="1076"/>
          <ac:spMkLst>
            <pc:docMk/>
            <pc:sldMk cId="1856186121" sldId="288"/>
            <ac:spMk id="5" creationId="{D47241C8-602D-450A-9742-DE5377BC9E0A}"/>
          </ac:spMkLst>
        </pc:spChg>
        <pc:spChg chg="del">
          <ac:chgData name="Komal Doan" userId="50771f1f-b3e7-4e15-b41c-9cfe2e0ab830" providerId="ADAL" clId="{FC41D3FD-FAD8-47FE-A5DD-37659DF043F7}" dt="2020-09-07T12:13:01.763" v="56"/>
          <ac:spMkLst>
            <pc:docMk/>
            <pc:sldMk cId="1856186121" sldId="288"/>
            <ac:spMk id="139" creationId="{845D3C1D-A85C-44EE-A21E-2DAAEC79F14E}"/>
          </ac:spMkLst>
        </pc:spChg>
        <pc:spChg chg="del">
          <ac:chgData name="Komal Doan" userId="50771f1f-b3e7-4e15-b41c-9cfe2e0ab830" providerId="ADAL" clId="{FC41D3FD-FAD8-47FE-A5DD-37659DF043F7}" dt="2020-09-07T12:13:01.763" v="56"/>
          <ac:spMkLst>
            <pc:docMk/>
            <pc:sldMk cId="1856186121" sldId="288"/>
            <ac:spMk id="145" creationId="{D987E165-75F1-443C-9A05-ADC511C3375C}"/>
          </ac:spMkLst>
        </pc:spChg>
        <pc:spChg chg="del">
          <ac:chgData name="Komal Doan" userId="50771f1f-b3e7-4e15-b41c-9cfe2e0ab830" providerId="ADAL" clId="{FC41D3FD-FAD8-47FE-A5DD-37659DF043F7}" dt="2020-09-07T12:13:01.763" v="56"/>
          <ac:spMkLst>
            <pc:docMk/>
            <pc:sldMk cId="1856186121" sldId="288"/>
            <ac:spMk id="147" creationId="{AAD49FA1-7EAF-45FF-81CB-4FD209292689}"/>
          </ac:spMkLst>
        </pc:spChg>
        <pc:spChg chg="del">
          <ac:chgData name="Komal Doan" userId="50771f1f-b3e7-4e15-b41c-9cfe2e0ab830" providerId="ADAL" clId="{FC41D3FD-FAD8-47FE-A5DD-37659DF043F7}" dt="2020-09-07T12:13:01.763" v="56"/>
          <ac:spMkLst>
            <pc:docMk/>
            <pc:sldMk cId="1856186121" sldId="288"/>
            <ac:spMk id="149" creationId="{FEE38A17-1A49-431A-8B8F-F17DC5F91517}"/>
          </ac:spMkLst>
        </pc:spChg>
        <pc:spChg chg="del">
          <ac:chgData name="Komal Doan" userId="50771f1f-b3e7-4e15-b41c-9cfe2e0ab830" providerId="ADAL" clId="{FC41D3FD-FAD8-47FE-A5DD-37659DF043F7}" dt="2020-09-07T12:13:01.763" v="56"/>
          <ac:spMkLst>
            <pc:docMk/>
            <pc:sldMk cId="1856186121" sldId="288"/>
            <ac:spMk id="151" creationId="{09F0BC07-4F55-42A5-A929-122CE92E362B}"/>
          </ac:spMkLst>
        </pc:spChg>
        <pc:picChg chg="del">
          <ac:chgData name="Komal Doan" userId="50771f1f-b3e7-4e15-b41c-9cfe2e0ab830" providerId="ADAL" clId="{FC41D3FD-FAD8-47FE-A5DD-37659DF043F7}" dt="2020-09-07T12:13:01.763" v="56"/>
          <ac:picMkLst>
            <pc:docMk/>
            <pc:sldMk cId="1856186121" sldId="288"/>
            <ac:picMk id="135" creationId="{C0F4014E-6BAF-4F6C-B8CE-81A4D8F8801E}"/>
          </ac:picMkLst>
        </pc:picChg>
        <pc:picChg chg="del">
          <ac:chgData name="Komal Doan" userId="50771f1f-b3e7-4e15-b41c-9cfe2e0ab830" providerId="ADAL" clId="{FC41D3FD-FAD8-47FE-A5DD-37659DF043F7}" dt="2020-09-07T12:13:01.763" v="56"/>
          <ac:picMkLst>
            <pc:docMk/>
            <pc:sldMk cId="1856186121" sldId="288"/>
            <ac:picMk id="137" creationId="{B891C919-1CCE-4DE8-BCB6-6D4A823ABA63}"/>
          </ac:picMkLst>
        </pc:picChg>
        <pc:picChg chg="del">
          <ac:chgData name="Komal Doan" userId="50771f1f-b3e7-4e15-b41c-9cfe2e0ab830" providerId="ADAL" clId="{FC41D3FD-FAD8-47FE-A5DD-37659DF043F7}" dt="2020-09-07T12:13:01.763" v="56"/>
          <ac:picMkLst>
            <pc:docMk/>
            <pc:sldMk cId="1856186121" sldId="288"/>
            <ac:picMk id="141" creationId="{1272C03D-FF5F-4787-9923-252D8F950C24}"/>
          </ac:picMkLst>
        </pc:picChg>
        <pc:picChg chg="del">
          <ac:chgData name="Komal Doan" userId="50771f1f-b3e7-4e15-b41c-9cfe2e0ab830" providerId="ADAL" clId="{FC41D3FD-FAD8-47FE-A5DD-37659DF043F7}" dt="2020-09-07T12:13:01.763" v="56"/>
          <ac:picMkLst>
            <pc:docMk/>
            <pc:sldMk cId="1856186121" sldId="288"/>
            <ac:picMk id="143" creationId="{809E94B5-14C4-4FFC-A641-4DD9C0733BEC}"/>
          </ac:picMkLst>
        </pc:picChg>
      </pc:sldChg>
      <pc:sldChg chg="addSp delSp modSp add delDesignElem">
        <pc:chgData name="Komal Doan" userId="50771f1f-b3e7-4e15-b41c-9cfe2e0ab830" providerId="ADAL" clId="{FC41D3FD-FAD8-47FE-A5DD-37659DF043F7}" dt="2020-09-07T13:11:31.396" v="209" actId="1076"/>
        <pc:sldMkLst>
          <pc:docMk/>
          <pc:sldMk cId="595159367" sldId="289"/>
        </pc:sldMkLst>
        <pc:spChg chg="mod">
          <ac:chgData name="Komal Doan" userId="50771f1f-b3e7-4e15-b41c-9cfe2e0ab830" providerId="ADAL" clId="{FC41D3FD-FAD8-47FE-A5DD-37659DF043F7}" dt="2020-09-07T11:58:19.809" v="25" actId="1076"/>
          <ac:spMkLst>
            <pc:docMk/>
            <pc:sldMk cId="595159367" sldId="289"/>
            <ac:spMk id="2" creationId="{2A511FAC-314D-4CA5-9499-2F5C37683D1B}"/>
          </ac:spMkLst>
        </pc:spChg>
        <pc:spChg chg="mod ord">
          <ac:chgData name="Komal Doan" userId="50771f1f-b3e7-4e15-b41c-9cfe2e0ab830" providerId="ADAL" clId="{FC41D3FD-FAD8-47FE-A5DD-37659DF043F7}" dt="2020-09-07T13:11:22.540" v="207" actId="207"/>
          <ac:spMkLst>
            <pc:docMk/>
            <pc:sldMk cId="595159367" sldId="289"/>
            <ac:spMk id="3" creationId="{14060796-F690-4F53-BCAC-238043EAD02D}"/>
          </ac:spMkLst>
        </pc:spChg>
        <pc:spChg chg="mod">
          <ac:chgData name="Komal Doan" userId="50771f1f-b3e7-4e15-b41c-9cfe2e0ab830" providerId="ADAL" clId="{FC41D3FD-FAD8-47FE-A5DD-37659DF043F7}" dt="2020-09-07T13:11:31.396" v="209" actId="1076"/>
          <ac:spMkLst>
            <pc:docMk/>
            <pc:sldMk cId="595159367" sldId="289"/>
            <ac:spMk id="4" creationId="{64D37C1F-1E30-4EB7-B723-7BE1FD2EC46E}"/>
          </ac:spMkLst>
        </pc:spChg>
        <pc:spChg chg="add del">
          <ac:chgData name="Komal Doan" userId="50771f1f-b3e7-4e15-b41c-9cfe2e0ab830" providerId="ADAL" clId="{FC41D3FD-FAD8-47FE-A5DD-37659DF043F7}" dt="2020-09-07T11:57:35.032" v="14" actId="26606"/>
          <ac:spMkLst>
            <pc:docMk/>
            <pc:sldMk cId="595159367" sldId="289"/>
            <ac:spMk id="84" creationId="{845D3C1D-A85C-44EE-A21E-2DAAEC79F14E}"/>
          </ac:spMkLst>
        </pc:spChg>
        <pc:spChg chg="add del">
          <ac:chgData name="Komal Doan" userId="50771f1f-b3e7-4e15-b41c-9cfe2e0ab830" providerId="ADAL" clId="{FC41D3FD-FAD8-47FE-A5DD-37659DF043F7}" dt="2020-09-07T11:57:35.032" v="14" actId="26606"/>
          <ac:spMkLst>
            <pc:docMk/>
            <pc:sldMk cId="595159367" sldId="289"/>
            <ac:spMk id="90" creationId="{D987E165-75F1-443C-9A05-ADC511C3375C}"/>
          </ac:spMkLst>
        </pc:spChg>
        <pc:spChg chg="add del">
          <ac:chgData name="Komal Doan" userId="50771f1f-b3e7-4e15-b41c-9cfe2e0ab830" providerId="ADAL" clId="{FC41D3FD-FAD8-47FE-A5DD-37659DF043F7}" dt="2020-09-07T11:57:35.032" v="14" actId="26606"/>
          <ac:spMkLst>
            <pc:docMk/>
            <pc:sldMk cId="595159367" sldId="289"/>
            <ac:spMk id="92" creationId="{56321EC2-5A6E-45AF-B09C-189218AFEFA7}"/>
          </ac:spMkLst>
        </pc:spChg>
        <pc:spChg chg="add del">
          <ac:chgData name="Komal Doan" userId="50771f1f-b3e7-4e15-b41c-9cfe2e0ab830" providerId="ADAL" clId="{FC41D3FD-FAD8-47FE-A5DD-37659DF043F7}" dt="2020-09-07T12:13:01.763" v="56"/>
          <ac:spMkLst>
            <pc:docMk/>
            <pc:sldMk cId="595159367" sldId="289"/>
            <ac:spMk id="94" creationId="{3E73846F-E5F7-4078-B79C-5F72CC538A1E}"/>
          </ac:spMkLst>
        </pc:spChg>
        <pc:spChg chg="add del">
          <ac:chgData name="Komal Doan" userId="50771f1f-b3e7-4e15-b41c-9cfe2e0ab830" providerId="ADAL" clId="{FC41D3FD-FAD8-47FE-A5DD-37659DF043F7}" dt="2020-09-07T12:13:01.763" v="56"/>
          <ac:spMkLst>
            <pc:docMk/>
            <pc:sldMk cId="595159367" sldId="289"/>
            <ac:spMk id="96" creationId="{C73FBE6B-80BE-43F4-8E09-52A17874A5EC}"/>
          </ac:spMkLst>
        </pc:spChg>
        <pc:spChg chg="add del">
          <ac:chgData name="Komal Doan" userId="50771f1f-b3e7-4e15-b41c-9cfe2e0ab830" providerId="ADAL" clId="{FC41D3FD-FAD8-47FE-A5DD-37659DF043F7}" dt="2020-09-07T11:57:35.063" v="15" actId="26606"/>
          <ac:spMkLst>
            <pc:docMk/>
            <pc:sldMk cId="595159367" sldId="289"/>
            <ac:spMk id="194" creationId="{845D3C1D-A85C-44EE-A21E-2DAAEC79F14E}"/>
          </ac:spMkLst>
        </pc:spChg>
        <pc:spChg chg="add del">
          <ac:chgData name="Komal Doan" userId="50771f1f-b3e7-4e15-b41c-9cfe2e0ab830" providerId="ADAL" clId="{FC41D3FD-FAD8-47FE-A5DD-37659DF043F7}" dt="2020-09-07T11:57:35.063" v="15" actId="26606"/>
          <ac:spMkLst>
            <pc:docMk/>
            <pc:sldMk cId="595159367" sldId="289"/>
            <ac:spMk id="197" creationId="{D987E165-75F1-443C-9A05-ADC511C3375C}"/>
          </ac:spMkLst>
        </pc:spChg>
        <pc:spChg chg="add del">
          <ac:chgData name="Komal Doan" userId="50771f1f-b3e7-4e15-b41c-9cfe2e0ab830" providerId="ADAL" clId="{FC41D3FD-FAD8-47FE-A5DD-37659DF043F7}" dt="2020-09-07T11:57:35.063" v="15" actId="26606"/>
          <ac:spMkLst>
            <pc:docMk/>
            <pc:sldMk cId="595159367" sldId="289"/>
            <ac:spMk id="198" creationId="{AAD49FA1-7EAF-45FF-81CB-4FD209292689}"/>
          </ac:spMkLst>
        </pc:spChg>
        <pc:spChg chg="add del">
          <ac:chgData name="Komal Doan" userId="50771f1f-b3e7-4e15-b41c-9cfe2e0ab830" providerId="ADAL" clId="{FC41D3FD-FAD8-47FE-A5DD-37659DF043F7}" dt="2020-09-07T11:57:35.063" v="15" actId="26606"/>
          <ac:spMkLst>
            <pc:docMk/>
            <pc:sldMk cId="595159367" sldId="289"/>
            <ac:spMk id="199" creationId="{FEE38A17-1A49-431A-8B8F-F17DC5F91517}"/>
          </ac:spMkLst>
        </pc:spChg>
        <pc:spChg chg="add del">
          <ac:chgData name="Komal Doan" userId="50771f1f-b3e7-4e15-b41c-9cfe2e0ab830" providerId="ADAL" clId="{FC41D3FD-FAD8-47FE-A5DD-37659DF043F7}" dt="2020-09-07T11:57:35.063" v="15" actId="26606"/>
          <ac:spMkLst>
            <pc:docMk/>
            <pc:sldMk cId="595159367" sldId="289"/>
            <ac:spMk id="200" creationId="{09F0BC07-4F55-42A5-A929-122CE92E362B}"/>
          </ac:spMkLst>
        </pc:spChg>
        <pc:spChg chg="add del">
          <ac:chgData name="Komal Doan" userId="50771f1f-b3e7-4e15-b41c-9cfe2e0ab830" providerId="ADAL" clId="{FC41D3FD-FAD8-47FE-A5DD-37659DF043F7}" dt="2020-09-07T12:13:01.763" v="56"/>
          <ac:spMkLst>
            <pc:docMk/>
            <pc:sldMk cId="595159367" sldId="289"/>
            <ac:spMk id="7174" creationId="{4C6C9A81-EBD8-4A7D-BE1B-7520E2A46FCD}"/>
          </ac:spMkLst>
        </pc:spChg>
        <pc:spChg chg="add del">
          <ac:chgData name="Komal Doan" userId="50771f1f-b3e7-4e15-b41c-9cfe2e0ab830" providerId="ADAL" clId="{FC41D3FD-FAD8-47FE-A5DD-37659DF043F7}" dt="2020-09-07T12:13:01.763" v="56"/>
          <ac:spMkLst>
            <pc:docMk/>
            <pc:sldMk cId="595159367" sldId="289"/>
            <ac:spMk id="7177" creationId="{1CFBC036-F1E2-42B1-B205-11560583B5BB}"/>
          </ac:spMkLst>
        </pc:spChg>
        <pc:spChg chg="add del">
          <ac:chgData name="Komal Doan" userId="50771f1f-b3e7-4e15-b41c-9cfe2e0ab830" providerId="ADAL" clId="{FC41D3FD-FAD8-47FE-A5DD-37659DF043F7}" dt="2020-09-07T12:13:01.763" v="56"/>
          <ac:spMkLst>
            <pc:docMk/>
            <pc:sldMk cId="595159367" sldId="289"/>
            <ac:spMk id="7178" creationId="{8E0D8F33-786A-4C9E-80D5-7D16600C71AB}"/>
          </ac:spMkLst>
        </pc:spChg>
        <pc:picChg chg="add del">
          <ac:chgData name="Komal Doan" userId="50771f1f-b3e7-4e15-b41c-9cfe2e0ab830" providerId="ADAL" clId="{FC41D3FD-FAD8-47FE-A5DD-37659DF043F7}" dt="2020-09-07T11:57:35.032" v="14" actId="26606"/>
          <ac:picMkLst>
            <pc:docMk/>
            <pc:sldMk cId="595159367" sldId="289"/>
            <ac:picMk id="80" creationId="{C0F4014E-6BAF-4F6C-B8CE-81A4D8F8801E}"/>
          </ac:picMkLst>
        </pc:picChg>
        <pc:picChg chg="add del">
          <ac:chgData name="Komal Doan" userId="50771f1f-b3e7-4e15-b41c-9cfe2e0ab830" providerId="ADAL" clId="{FC41D3FD-FAD8-47FE-A5DD-37659DF043F7}" dt="2020-09-07T11:57:35.032" v="14" actId="26606"/>
          <ac:picMkLst>
            <pc:docMk/>
            <pc:sldMk cId="595159367" sldId="289"/>
            <ac:picMk id="82" creationId="{B891C919-1CCE-4DE8-BCB6-6D4A823ABA63}"/>
          </ac:picMkLst>
        </pc:picChg>
        <pc:picChg chg="add del">
          <ac:chgData name="Komal Doan" userId="50771f1f-b3e7-4e15-b41c-9cfe2e0ab830" providerId="ADAL" clId="{FC41D3FD-FAD8-47FE-A5DD-37659DF043F7}" dt="2020-09-07T11:57:35.032" v="14" actId="26606"/>
          <ac:picMkLst>
            <pc:docMk/>
            <pc:sldMk cId="595159367" sldId="289"/>
            <ac:picMk id="86" creationId="{1272C03D-FF5F-4787-9923-252D8F950C24}"/>
          </ac:picMkLst>
        </pc:picChg>
        <pc:picChg chg="add del">
          <ac:chgData name="Komal Doan" userId="50771f1f-b3e7-4e15-b41c-9cfe2e0ab830" providerId="ADAL" clId="{FC41D3FD-FAD8-47FE-A5DD-37659DF043F7}" dt="2020-09-07T11:57:35.032" v="14" actId="26606"/>
          <ac:picMkLst>
            <pc:docMk/>
            <pc:sldMk cId="595159367" sldId="289"/>
            <ac:picMk id="88" creationId="{809E94B5-14C4-4FFC-A641-4DD9C0733BEC}"/>
          </ac:picMkLst>
        </pc:picChg>
        <pc:picChg chg="add del">
          <ac:chgData name="Komal Doan" userId="50771f1f-b3e7-4e15-b41c-9cfe2e0ab830" providerId="ADAL" clId="{FC41D3FD-FAD8-47FE-A5DD-37659DF043F7}" dt="2020-09-07T11:57:35.063" v="15" actId="26606"/>
          <ac:picMkLst>
            <pc:docMk/>
            <pc:sldMk cId="595159367" sldId="289"/>
            <ac:picMk id="192" creationId="{C0F4014E-6BAF-4F6C-B8CE-81A4D8F8801E}"/>
          </ac:picMkLst>
        </pc:picChg>
        <pc:picChg chg="add del">
          <ac:chgData name="Komal Doan" userId="50771f1f-b3e7-4e15-b41c-9cfe2e0ab830" providerId="ADAL" clId="{FC41D3FD-FAD8-47FE-A5DD-37659DF043F7}" dt="2020-09-07T11:57:35.063" v="15" actId="26606"/>
          <ac:picMkLst>
            <pc:docMk/>
            <pc:sldMk cId="595159367" sldId="289"/>
            <ac:picMk id="193" creationId="{B891C919-1CCE-4DE8-BCB6-6D4A823ABA63}"/>
          </ac:picMkLst>
        </pc:picChg>
        <pc:picChg chg="add del">
          <ac:chgData name="Komal Doan" userId="50771f1f-b3e7-4e15-b41c-9cfe2e0ab830" providerId="ADAL" clId="{FC41D3FD-FAD8-47FE-A5DD-37659DF043F7}" dt="2020-09-07T11:57:35.063" v="15" actId="26606"/>
          <ac:picMkLst>
            <pc:docMk/>
            <pc:sldMk cId="595159367" sldId="289"/>
            <ac:picMk id="195" creationId="{1272C03D-FF5F-4787-9923-252D8F950C24}"/>
          </ac:picMkLst>
        </pc:picChg>
        <pc:picChg chg="add del">
          <ac:chgData name="Komal Doan" userId="50771f1f-b3e7-4e15-b41c-9cfe2e0ab830" providerId="ADAL" clId="{FC41D3FD-FAD8-47FE-A5DD-37659DF043F7}" dt="2020-09-07T11:57:35.063" v="15" actId="26606"/>
          <ac:picMkLst>
            <pc:docMk/>
            <pc:sldMk cId="595159367" sldId="289"/>
            <ac:picMk id="196" creationId="{809E94B5-14C4-4FFC-A641-4DD9C0733BEC}"/>
          </ac:picMkLst>
        </pc:picChg>
        <pc:picChg chg="del">
          <ac:chgData name="Komal Doan" userId="50771f1f-b3e7-4e15-b41c-9cfe2e0ab830" providerId="ADAL" clId="{FC41D3FD-FAD8-47FE-A5DD-37659DF043F7}" dt="2020-09-07T11:57:18.972" v="11" actId="478"/>
          <ac:picMkLst>
            <pc:docMk/>
            <pc:sldMk cId="595159367" sldId="289"/>
            <ac:picMk id="5122" creationId="{A4A1EB4A-E626-4D7D-83A7-96EE17976D0C}"/>
          </ac:picMkLst>
        </pc:picChg>
        <pc:picChg chg="add mod ord">
          <ac:chgData name="Komal Doan" userId="50771f1f-b3e7-4e15-b41c-9cfe2e0ab830" providerId="ADAL" clId="{FC41D3FD-FAD8-47FE-A5DD-37659DF043F7}" dt="2020-09-07T11:59:40.291" v="40" actId="14100"/>
          <ac:picMkLst>
            <pc:docMk/>
            <pc:sldMk cId="595159367" sldId="289"/>
            <ac:picMk id="7170" creationId="{2E4CF84C-B517-4DDD-9465-030B5CF78FCB}"/>
          </ac:picMkLst>
        </pc:picChg>
        <pc:picChg chg="add del">
          <ac:chgData name="Komal Doan" userId="50771f1f-b3e7-4e15-b41c-9cfe2e0ab830" providerId="ADAL" clId="{FC41D3FD-FAD8-47FE-A5DD-37659DF043F7}" dt="2020-09-07T12:13:01.763" v="56"/>
          <ac:picMkLst>
            <pc:docMk/>
            <pc:sldMk cId="595159367" sldId="289"/>
            <ac:picMk id="7172" creationId="{BED40652-2041-40A8-BD19-217432266812}"/>
          </ac:picMkLst>
        </pc:picChg>
        <pc:picChg chg="add del">
          <ac:chgData name="Komal Doan" userId="50771f1f-b3e7-4e15-b41c-9cfe2e0ab830" providerId="ADAL" clId="{FC41D3FD-FAD8-47FE-A5DD-37659DF043F7}" dt="2020-09-07T12:13:01.763" v="56"/>
          <ac:picMkLst>
            <pc:docMk/>
            <pc:sldMk cId="595159367" sldId="289"/>
            <ac:picMk id="7173" creationId="{3F9E3962-D4A6-4AE1-88E9-74BCE5EB88F5}"/>
          </ac:picMkLst>
        </pc:picChg>
        <pc:picChg chg="add del">
          <ac:chgData name="Komal Doan" userId="50771f1f-b3e7-4e15-b41c-9cfe2e0ab830" providerId="ADAL" clId="{FC41D3FD-FAD8-47FE-A5DD-37659DF043F7}" dt="2020-09-07T12:13:01.763" v="56"/>
          <ac:picMkLst>
            <pc:docMk/>
            <pc:sldMk cId="595159367" sldId="289"/>
            <ac:picMk id="7175" creationId="{79C71F41-5AA1-428C-A1E3-0BD5A769116D}"/>
          </ac:picMkLst>
        </pc:picChg>
        <pc:picChg chg="add del">
          <ac:chgData name="Komal Doan" userId="50771f1f-b3e7-4e15-b41c-9cfe2e0ab830" providerId="ADAL" clId="{FC41D3FD-FAD8-47FE-A5DD-37659DF043F7}" dt="2020-09-07T12:13:01.763" v="56"/>
          <ac:picMkLst>
            <pc:docMk/>
            <pc:sldMk cId="595159367" sldId="289"/>
            <ac:picMk id="7176" creationId="{8AA17048-7FB7-46CB-B99B-8D9D66ECA5B6}"/>
          </ac:picMkLst>
        </pc:picChg>
      </pc:sldChg>
      <pc:sldChg chg="addSp delSp modSp add mod ord setBg setClrOvrMap delDesignElem">
        <pc:chgData name="Komal Doan" userId="50771f1f-b3e7-4e15-b41c-9cfe2e0ab830" providerId="ADAL" clId="{FC41D3FD-FAD8-47FE-A5DD-37659DF043F7}" dt="2020-09-07T13:11:37.836" v="210" actId="14100"/>
        <pc:sldMkLst>
          <pc:docMk/>
          <pc:sldMk cId="2247316059" sldId="290"/>
        </pc:sldMkLst>
        <pc:spChg chg="mod ord">
          <ac:chgData name="Komal Doan" userId="50771f1f-b3e7-4e15-b41c-9cfe2e0ab830" providerId="ADAL" clId="{FC41D3FD-FAD8-47FE-A5DD-37659DF043F7}" dt="2020-09-07T12:14:02.985" v="83" actId="6549"/>
          <ac:spMkLst>
            <pc:docMk/>
            <pc:sldMk cId="2247316059" sldId="290"/>
            <ac:spMk id="2" creationId="{2A511FAC-314D-4CA5-9499-2F5C37683D1B}"/>
          </ac:spMkLst>
        </pc:spChg>
        <pc:spChg chg="del mod">
          <ac:chgData name="Komal Doan" userId="50771f1f-b3e7-4e15-b41c-9cfe2e0ab830" providerId="ADAL" clId="{FC41D3FD-FAD8-47FE-A5DD-37659DF043F7}" dt="2020-09-07T12:13:29.783" v="60" actId="478"/>
          <ac:spMkLst>
            <pc:docMk/>
            <pc:sldMk cId="2247316059" sldId="290"/>
            <ac:spMk id="3" creationId="{14060796-F690-4F53-BCAC-238043EAD02D}"/>
          </ac:spMkLst>
        </pc:spChg>
        <pc:spChg chg="mod">
          <ac:chgData name="Komal Doan" userId="50771f1f-b3e7-4e15-b41c-9cfe2e0ab830" providerId="ADAL" clId="{FC41D3FD-FAD8-47FE-A5DD-37659DF043F7}" dt="2020-09-07T13:11:37.836" v="210" actId="14100"/>
          <ac:spMkLst>
            <pc:docMk/>
            <pc:sldMk cId="2247316059" sldId="290"/>
            <ac:spMk id="4" creationId="{64D37C1F-1E30-4EB7-B723-7BE1FD2EC46E}"/>
          </ac:spMkLst>
        </pc:spChg>
        <pc:spChg chg="add">
          <ac:chgData name="Komal Doan" userId="50771f1f-b3e7-4e15-b41c-9cfe2e0ab830" providerId="ADAL" clId="{FC41D3FD-FAD8-47FE-A5DD-37659DF043F7}" dt="2020-09-07T12:13:17.875" v="57" actId="26606"/>
          <ac:spMkLst>
            <pc:docMk/>
            <pc:sldMk cId="2247316059" sldId="290"/>
            <ac:spMk id="13" creationId="{6BAB8189-D27D-423E-B154-5E4DFD3F5045}"/>
          </ac:spMkLst>
        </pc:spChg>
        <pc:spChg chg="add">
          <ac:chgData name="Komal Doan" userId="50771f1f-b3e7-4e15-b41c-9cfe2e0ab830" providerId="ADAL" clId="{FC41D3FD-FAD8-47FE-A5DD-37659DF043F7}" dt="2020-09-07T12:13:17.875" v="57" actId="26606"/>
          <ac:spMkLst>
            <pc:docMk/>
            <pc:sldMk cId="2247316059" sldId="290"/>
            <ac:spMk id="19" creationId="{7DD20243-46C6-46E5-A705-B67ADDC8886B}"/>
          </ac:spMkLst>
        </pc:spChg>
        <pc:spChg chg="add">
          <ac:chgData name="Komal Doan" userId="50771f1f-b3e7-4e15-b41c-9cfe2e0ab830" providerId="ADAL" clId="{FC41D3FD-FAD8-47FE-A5DD-37659DF043F7}" dt="2020-09-07T12:13:17.875" v="57" actId="26606"/>
          <ac:spMkLst>
            <pc:docMk/>
            <pc:sldMk cId="2247316059" sldId="290"/>
            <ac:spMk id="21" creationId="{052BEFF1-896C-45B1-B02C-96A6A1BC389A}"/>
          </ac:spMkLst>
        </pc:spChg>
        <pc:spChg chg="add">
          <ac:chgData name="Komal Doan" userId="50771f1f-b3e7-4e15-b41c-9cfe2e0ab830" providerId="ADAL" clId="{FC41D3FD-FAD8-47FE-A5DD-37659DF043F7}" dt="2020-09-07T12:13:17.875" v="57" actId="26606"/>
          <ac:spMkLst>
            <pc:docMk/>
            <pc:sldMk cId="2247316059" sldId="290"/>
            <ac:spMk id="23" creationId="{0BA768A8-4FED-4ED8-9E46-6BE72188ECD2}"/>
          </ac:spMkLst>
        </pc:spChg>
        <pc:spChg chg="add">
          <ac:chgData name="Komal Doan" userId="50771f1f-b3e7-4e15-b41c-9cfe2e0ab830" providerId="ADAL" clId="{FC41D3FD-FAD8-47FE-A5DD-37659DF043F7}" dt="2020-09-07T12:13:17.875" v="57" actId="26606"/>
          <ac:spMkLst>
            <pc:docMk/>
            <pc:sldMk cId="2247316059" sldId="290"/>
            <ac:spMk id="25" creationId="{BB237A14-61B1-4C00-A670-5D8D68A8668E}"/>
          </ac:spMkLst>
        </pc:spChg>
        <pc:spChg chg="add">
          <ac:chgData name="Komal Doan" userId="50771f1f-b3e7-4e15-b41c-9cfe2e0ab830" providerId="ADAL" clId="{FC41D3FD-FAD8-47FE-A5DD-37659DF043F7}" dt="2020-09-07T12:13:17.875" v="57" actId="26606"/>
          <ac:spMkLst>
            <pc:docMk/>
            <pc:sldMk cId="2247316059" sldId="290"/>
            <ac:spMk id="27" creationId="{8598F259-6F54-47A3-8D13-1603D786A328}"/>
          </ac:spMkLst>
        </pc:spChg>
        <pc:spChg chg="del">
          <ac:chgData name="Komal Doan" userId="50771f1f-b3e7-4e15-b41c-9cfe2e0ab830" providerId="ADAL" clId="{FC41D3FD-FAD8-47FE-A5DD-37659DF043F7}" dt="2020-09-07T12:13:01.763" v="56"/>
          <ac:spMkLst>
            <pc:docMk/>
            <pc:sldMk cId="2247316059" sldId="290"/>
            <ac:spMk id="94" creationId="{3E73846F-E5F7-4078-B79C-5F72CC538A1E}"/>
          </ac:spMkLst>
        </pc:spChg>
        <pc:spChg chg="del">
          <ac:chgData name="Komal Doan" userId="50771f1f-b3e7-4e15-b41c-9cfe2e0ab830" providerId="ADAL" clId="{FC41D3FD-FAD8-47FE-A5DD-37659DF043F7}" dt="2020-09-07T12:13:01.763" v="56"/>
          <ac:spMkLst>
            <pc:docMk/>
            <pc:sldMk cId="2247316059" sldId="290"/>
            <ac:spMk id="96" creationId="{C73FBE6B-80BE-43F4-8E09-52A17874A5EC}"/>
          </ac:spMkLst>
        </pc:spChg>
        <pc:spChg chg="del">
          <ac:chgData name="Komal Doan" userId="50771f1f-b3e7-4e15-b41c-9cfe2e0ab830" providerId="ADAL" clId="{FC41D3FD-FAD8-47FE-A5DD-37659DF043F7}" dt="2020-09-07T12:13:01.763" v="56"/>
          <ac:spMkLst>
            <pc:docMk/>
            <pc:sldMk cId="2247316059" sldId="290"/>
            <ac:spMk id="7174" creationId="{4C6C9A81-EBD8-4A7D-BE1B-7520E2A46FCD}"/>
          </ac:spMkLst>
        </pc:spChg>
        <pc:spChg chg="del">
          <ac:chgData name="Komal Doan" userId="50771f1f-b3e7-4e15-b41c-9cfe2e0ab830" providerId="ADAL" clId="{FC41D3FD-FAD8-47FE-A5DD-37659DF043F7}" dt="2020-09-07T12:13:01.763" v="56"/>
          <ac:spMkLst>
            <pc:docMk/>
            <pc:sldMk cId="2247316059" sldId="290"/>
            <ac:spMk id="7177" creationId="{1CFBC036-F1E2-42B1-B205-11560583B5BB}"/>
          </ac:spMkLst>
        </pc:spChg>
        <pc:spChg chg="del">
          <ac:chgData name="Komal Doan" userId="50771f1f-b3e7-4e15-b41c-9cfe2e0ab830" providerId="ADAL" clId="{FC41D3FD-FAD8-47FE-A5DD-37659DF043F7}" dt="2020-09-07T12:13:01.763" v="56"/>
          <ac:spMkLst>
            <pc:docMk/>
            <pc:sldMk cId="2247316059" sldId="290"/>
            <ac:spMk id="7178" creationId="{8E0D8F33-786A-4C9E-80D5-7D16600C71AB}"/>
          </ac:spMkLst>
        </pc:spChg>
        <pc:picChg chg="add">
          <ac:chgData name="Komal Doan" userId="50771f1f-b3e7-4e15-b41c-9cfe2e0ab830" providerId="ADAL" clId="{FC41D3FD-FAD8-47FE-A5DD-37659DF043F7}" dt="2020-09-07T12:13:17.875" v="57" actId="26606"/>
          <ac:picMkLst>
            <pc:docMk/>
            <pc:sldMk cId="2247316059" sldId="290"/>
            <ac:picMk id="9" creationId="{2753EF2A-E126-4B21-AC3D-7BF4258F6DFF}"/>
          </ac:picMkLst>
        </pc:picChg>
        <pc:picChg chg="add">
          <ac:chgData name="Komal Doan" userId="50771f1f-b3e7-4e15-b41c-9cfe2e0ab830" providerId="ADAL" clId="{FC41D3FD-FAD8-47FE-A5DD-37659DF043F7}" dt="2020-09-07T12:13:17.875" v="57" actId="26606"/>
          <ac:picMkLst>
            <pc:docMk/>
            <pc:sldMk cId="2247316059" sldId="290"/>
            <ac:picMk id="11" creationId="{3BBC4FB4-19BD-4626-A293-D8411F0E28CC}"/>
          </ac:picMkLst>
        </pc:picChg>
        <pc:picChg chg="add">
          <ac:chgData name="Komal Doan" userId="50771f1f-b3e7-4e15-b41c-9cfe2e0ab830" providerId="ADAL" clId="{FC41D3FD-FAD8-47FE-A5DD-37659DF043F7}" dt="2020-09-07T12:13:17.875" v="57" actId="26606"/>
          <ac:picMkLst>
            <pc:docMk/>
            <pc:sldMk cId="2247316059" sldId="290"/>
            <ac:picMk id="15" creationId="{3122E102-9E03-43D3-B783-795507F4D189}"/>
          </ac:picMkLst>
        </pc:picChg>
        <pc:picChg chg="add">
          <ac:chgData name="Komal Doan" userId="50771f1f-b3e7-4e15-b41c-9cfe2e0ab830" providerId="ADAL" clId="{FC41D3FD-FAD8-47FE-A5DD-37659DF043F7}" dt="2020-09-07T12:13:17.875" v="57" actId="26606"/>
          <ac:picMkLst>
            <pc:docMk/>
            <pc:sldMk cId="2247316059" sldId="290"/>
            <ac:picMk id="17" creationId="{6AF0C8C1-0967-4B1A-9850-8B4AF2F3F3AC}"/>
          </ac:picMkLst>
        </pc:picChg>
        <pc:picChg chg="del">
          <ac:chgData name="Komal Doan" userId="50771f1f-b3e7-4e15-b41c-9cfe2e0ab830" providerId="ADAL" clId="{FC41D3FD-FAD8-47FE-A5DD-37659DF043F7}" dt="2020-09-07T12:12:51.975" v="47" actId="478"/>
          <ac:picMkLst>
            <pc:docMk/>
            <pc:sldMk cId="2247316059" sldId="290"/>
            <ac:picMk id="7170" creationId="{2E4CF84C-B517-4DDD-9465-030B5CF78FCB}"/>
          </ac:picMkLst>
        </pc:picChg>
        <pc:picChg chg="del">
          <ac:chgData name="Komal Doan" userId="50771f1f-b3e7-4e15-b41c-9cfe2e0ab830" providerId="ADAL" clId="{FC41D3FD-FAD8-47FE-A5DD-37659DF043F7}" dt="2020-09-07T12:13:01.763" v="56"/>
          <ac:picMkLst>
            <pc:docMk/>
            <pc:sldMk cId="2247316059" sldId="290"/>
            <ac:picMk id="7172" creationId="{BED40652-2041-40A8-BD19-217432266812}"/>
          </ac:picMkLst>
        </pc:picChg>
        <pc:picChg chg="del">
          <ac:chgData name="Komal Doan" userId="50771f1f-b3e7-4e15-b41c-9cfe2e0ab830" providerId="ADAL" clId="{FC41D3FD-FAD8-47FE-A5DD-37659DF043F7}" dt="2020-09-07T12:13:01.763" v="56"/>
          <ac:picMkLst>
            <pc:docMk/>
            <pc:sldMk cId="2247316059" sldId="290"/>
            <ac:picMk id="7173" creationId="{3F9E3962-D4A6-4AE1-88E9-74BCE5EB88F5}"/>
          </ac:picMkLst>
        </pc:picChg>
        <pc:picChg chg="del">
          <ac:chgData name="Komal Doan" userId="50771f1f-b3e7-4e15-b41c-9cfe2e0ab830" providerId="ADAL" clId="{FC41D3FD-FAD8-47FE-A5DD-37659DF043F7}" dt="2020-09-07T12:13:01.763" v="56"/>
          <ac:picMkLst>
            <pc:docMk/>
            <pc:sldMk cId="2247316059" sldId="290"/>
            <ac:picMk id="7175" creationId="{79C71F41-5AA1-428C-A1E3-0BD5A769116D}"/>
          </ac:picMkLst>
        </pc:picChg>
        <pc:picChg chg="del">
          <ac:chgData name="Komal Doan" userId="50771f1f-b3e7-4e15-b41c-9cfe2e0ab830" providerId="ADAL" clId="{FC41D3FD-FAD8-47FE-A5DD-37659DF043F7}" dt="2020-09-07T12:13:01.763" v="56"/>
          <ac:picMkLst>
            <pc:docMk/>
            <pc:sldMk cId="2247316059" sldId="290"/>
            <ac:picMk id="7176" creationId="{8AA17048-7FB7-46CB-B99B-8D9D66ECA5B6}"/>
          </ac:picMkLst>
        </pc:picChg>
      </pc:sldChg>
      <pc:sldChg chg="addSp delSp modSp add">
        <pc:chgData name="Komal Doan" userId="50771f1f-b3e7-4e15-b41c-9cfe2e0ab830" providerId="ADAL" clId="{FC41D3FD-FAD8-47FE-A5DD-37659DF043F7}" dt="2020-09-07T12:18:42.621" v="120" actId="1076"/>
        <pc:sldMkLst>
          <pc:docMk/>
          <pc:sldMk cId="2639007203" sldId="291"/>
        </pc:sldMkLst>
        <pc:spChg chg="mod">
          <ac:chgData name="Komal Doan" userId="50771f1f-b3e7-4e15-b41c-9cfe2e0ab830" providerId="ADAL" clId="{FC41D3FD-FAD8-47FE-A5DD-37659DF043F7}" dt="2020-09-07T12:17:40.307" v="103" actId="113"/>
          <ac:spMkLst>
            <pc:docMk/>
            <pc:sldMk cId="2639007203" sldId="291"/>
            <ac:spMk id="2" creationId="{2A511FAC-314D-4CA5-9499-2F5C37683D1B}"/>
          </ac:spMkLst>
        </pc:spChg>
        <pc:spChg chg="mod">
          <ac:chgData name="Komal Doan" userId="50771f1f-b3e7-4e15-b41c-9cfe2e0ab830" providerId="ADAL" clId="{FC41D3FD-FAD8-47FE-A5DD-37659DF043F7}" dt="2020-09-07T12:18:42.621" v="120" actId="1076"/>
          <ac:spMkLst>
            <pc:docMk/>
            <pc:sldMk cId="2639007203" sldId="291"/>
            <ac:spMk id="3" creationId="{14060796-F690-4F53-BCAC-238043EAD02D}"/>
          </ac:spMkLst>
        </pc:spChg>
        <pc:spChg chg="mod">
          <ac:chgData name="Komal Doan" userId="50771f1f-b3e7-4e15-b41c-9cfe2e0ab830" providerId="ADAL" clId="{FC41D3FD-FAD8-47FE-A5DD-37659DF043F7}" dt="2020-09-07T12:18:10.243" v="112" actId="404"/>
          <ac:spMkLst>
            <pc:docMk/>
            <pc:sldMk cId="2639007203" sldId="291"/>
            <ac:spMk id="4" creationId="{64D37C1F-1E30-4EB7-B723-7BE1FD2EC46E}"/>
          </ac:spMkLst>
        </pc:spChg>
        <pc:spChg chg="add">
          <ac:chgData name="Komal Doan" userId="50771f1f-b3e7-4e15-b41c-9cfe2e0ab830" providerId="ADAL" clId="{FC41D3FD-FAD8-47FE-A5DD-37659DF043F7}" dt="2020-09-07T12:17:26.437" v="99" actId="26606"/>
          <ac:spMkLst>
            <pc:docMk/>
            <pc:sldMk cId="2639007203" sldId="291"/>
            <ac:spMk id="77" creationId="{845D3C1D-A85C-44EE-A21E-2DAAEC79F14E}"/>
          </ac:spMkLst>
        </pc:spChg>
        <pc:spChg chg="add">
          <ac:chgData name="Komal Doan" userId="50771f1f-b3e7-4e15-b41c-9cfe2e0ab830" providerId="ADAL" clId="{FC41D3FD-FAD8-47FE-A5DD-37659DF043F7}" dt="2020-09-07T12:17:26.437" v="99" actId="26606"/>
          <ac:spMkLst>
            <pc:docMk/>
            <pc:sldMk cId="2639007203" sldId="291"/>
            <ac:spMk id="83" creationId="{D987E165-75F1-443C-9A05-ADC511C3375C}"/>
          </ac:spMkLst>
        </pc:spChg>
        <pc:picChg chg="add">
          <ac:chgData name="Komal Doan" userId="50771f1f-b3e7-4e15-b41c-9cfe2e0ab830" providerId="ADAL" clId="{FC41D3FD-FAD8-47FE-A5DD-37659DF043F7}" dt="2020-09-07T12:17:26.437" v="99" actId="26606"/>
          <ac:picMkLst>
            <pc:docMk/>
            <pc:sldMk cId="2639007203" sldId="291"/>
            <ac:picMk id="73" creationId="{C0F4014E-6BAF-4F6C-B8CE-81A4D8F8801E}"/>
          </ac:picMkLst>
        </pc:picChg>
        <pc:picChg chg="add">
          <ac:chgData name="Komal Doan" userId="50771f1f-b3e7-4e15-b41c-9cfe2e0ab830" providerId="ADAL" clId="{FC41D3FD-FAD8-47FE-A5DD-37659DF043F7}" dt="2020-09-07T12:17:26.437" v="99" actId="26606"/>
          <ac:picMkLst>
            <pc:docMk/>
            <pc:sldMk cId="2639007203" sldId="291"/>
            <ac:picMk id="75" creationId="{B891C919-1CCE-4DE8-BCB6-6D4A823ABA63}"/>
          </ac:picMkLst>
        </pc:picChg>
        <pc:picChg chg="add">
          <ac:chgData name="Komal Doan" userId="50771f1f-b3e7-4e15-b41c-9cfe2e0ab830" providerId="ADAL" clId="{FC41D3FD-FAD8-47FE-A5DD-37659DF043F7}" dt="2020-09-07T12:17:26.437" v="99" actId="26606"/>
          <ac:picMkLst>
            <pc:docMk/>
            <pc:sldMk cId="2639007203" sldId="291"/>
            <ac:picMk id="79" creationId="{1272C03D-FF5F-4787-9923-252D8F950C24}"/>
          </ac:picMkLst>
        </pc:picChg>
        <pc:picChg chg="add">
          <ac:chgData name="Komal Doan" userId="50771f1f-b3e7-4e15-b41c-9cfe2e0ab830" providerId="ADAL" clId="{FC41D3FD-FAD8-47FE-A5DD-37659DF043F7}" dt="2020-09-07T12:17:26.437" v="99" actId="26606"/>
          <ac:picMkLst>
            <pc:docMk/>
            <pc:sldMk cId="2639007203" sldId="291"/>
            <ac:picMk id="81" creationId="{809E94B5-14C4-4FFC-A641-4DD9C0733BEC}"/>
          </ac:picMkLst>
        </pc:picChg>
        <pc:picChg chg="del">
          <ac:chgData name="Komal Doan" userId="50771f1f-b3e7-4e15-b41c-9cfe2e0ab830" providerId="ADAL" clId="{FC41D3FD-FAD8-47FE-A5DD-37659DF043F7}" dt="2020-09-07T12:17:18.640" v="96" actId="478"/>
          <ac:picMkLst>
            <pc:docMk/>
            <pc:sldMk cId="2639007203" sldId="291"/>
            <ac:picMk id="7170" creationId="{2E4CF84C-B517-4DDD-9465-030B5CF78FCB}"/>
          </ac:picMkLst>
        </pc:picChg>
        <pc:picChg chg="add del">
          <ac:chgData name="Komal Doan" userId="50771f1f-b3e7-4e15-b41c-9cfe2e0ab830" providerId="ADAL" clId="{FC41D3FD-FAD8-47FE-A5DD-37659DF043F7}" dt="2020-09-07T12:17:18.640" v="96" actId="478"/>
          <ac:picMkLst>
            <pc:docMk/>
            <pc:sldMk cId="2639007203" sldId="291"/>
            <ac:picMk id="8194" creationId="{3C7602A3-2E61-4F3A-93BB-A47DA106F45A}"/>
          </ac:picMkLst>
        </pc:picChg>
        <pc:picChg chg="add mod ord">
          <ac:chgData name="Komal Doan" userId="50771f1f-b3e7-4e15-b41c-9cfe2e0ab830" providerId="ADAL" clId="{FC41D3FD-FAD8-47FE-A5DD-37659DF043F7}" dt="2020-09-07T12:17:26.437" v="99" actId="26606"/>
          <ac:picMkLst>
            <pc:docMk/>
            <pc:sldMk cId="2639007203" sldId="291"/>
            <ac:picMk id="8196" creationId="{05A1D0A5-E297-49E1-9E40-16405AF7DB4E}"/>
          </ac:picMkLst>
        </pc:picChg>
      </pc:sldChg>
      <pc:sldChg chg="addSp delSp modSp add">
        <pc:chgData name="Komal Doan" userId="50771f1f-b3e7-4e15-b41c-9cfe2e0ab830" providerId="ADAL" clId="{FC41D3FD-FAD8-47FE-A5DD-37659DF043F7}" dt="2020-09-07T13:06:27.001" v="160" actId="1076"/>
        <pc:sldMkLst>
          <pc:docMk/>
          <pc:sldMk cId="1122488548" sldId="292"/>
        </pc:sldMkLst>
        <pc:spChg chg="mod">
          <ac:chgData name="Komal Doan" userId="50771f1f-b3e7-4e15-b41c-9cfe2e0ab830" providerId="ADAL" clId="{FC41D3FD-FAD8-47FE-A5DD-37659DF043F7}" dt="2020-09-07T13:05:02.081" v="140" actId="404"/>
          <ac:spMkLst>
            <pc:docMk/>
            <pc:sldMk cId="1122488548" sldId="292"/>
            <ac:spMk id="2" creationId="{2A511FAC-314D-4CA5-9499-2F5C37683D1B}"/>
          </ac:spMkLst>
        </pc:spChg>
        <pc:spChg chg="mod">
          <ac:chgData name="Komal Doan" userId="50771f1f-b3e7-4e15-b41c-9cfe2e0ab830" providerId="ADAL" clId="{FC41D3FD-FAD8-47FE-A5DD-37659DF043F7}" dt="2020-09-07T13:04:47.326" v="136" actId="1076"/>
          <ac:spMkLst>
            <pc:docMk/>
            <pc:sldMk cId="1122488548" sldId="292"/>
            <ac:spMk id="3" creationId="{14060796-F690-4F53-BCAC-238043EAD02D}"/>
          </ac:spMkLst>
        </pc:spChg>
        <pc:spChg chg="mod">
          <ac:chgData name="Komal Doan" userId="50771f1f-b3e7-4e15-b41c-9cfe2e0ab830" providerId="ADAL" clId="{FC41D3FD-FAD8-47FE-A5DD-37659DF043F7}" dt="2020-09-07T13:05:25.034" v="148" actId="1076"/>
          <ac:spMkLst>
            <pc:docMk/>
            <pc:sldMk cId="1122488548" sldId="292"/>
            <ac:spMk id="4" creationId="{64D37C1F-1E30-4EB7-B723-7BE1FD2EC46E}"/>
          </ac:spMkLst>
        </pc:spChg>
        <pc:spChg chg="add mod">
          <ac:chgData name="Komal Doan" userId="50771f1f-b3e7-4e15-b41c-9cfe2e0ab830" providerId="ADAL" clId="{FC41D3FD-FAD8-47FE-A5DD-37659DF043F7}" dt="2020-09-07T13:06:27.001" v="160" actId="1076"/>
          <ac:spMkLst>
            <pc:docMk/>
            <pc:sldMk cId="1122488548" sldId="292"/>
            <ac:spMk id="5" creationId="{E5414D2F-C0B9-4393-B6DD-73666F9FAFD8}"/>
          </ac:spMkLst>
        </pc:spChg>
        <pc:picChg chg="del">
          <ac:chgData name="Komal Doan" userId="50771f1f-b3e7-4e15-b41c-9cfe2e0ab830" providerId="ADAL" clId="{FC41D3FD-FAD8-47FE-A5DD-37659DF043F7}" dt="2020-09-07T13:04:02.442" v="125" actId="478"/>
          <ac:picMkLst>
            <pc:docMk/>
            <pc:sldMk cId="1122488548" sldId="292"/>
            <ac:picMk id="8196" creationId="{05A1D0A5-E297-49E1-9E40-16405AF7DB4E}"/>
          </ac:picMkLst>
        </pc:picChg>
        <pc:picChg chg="add del mod">
          <ac:chgData name="Komal Doan" userId="50771f1f-b3e7-4e15-b41c-9cfe2e0ab830" providerId="ADAL" clId="{FC41D3FD-FAD8-47FE-A5DD-37659DF043F7}" dt="2020-09-07T13:04:10.193" v="129" actId="478"/>
          <ac:picMkLst>
            <pc:docMk/>
            <pc:sldMk cId="1122488548" sldId="292"/>
            <ac:picMk id="10242" creationId="{7380B07E-1AD3-4408-BDE6-4334C8BFBB95}"/>
          </ac:picMkLst>
        </pc:picChg>
        <pc:picChg chg="add mod">
          <ac:chgData name="Komal Doan" userId="50771f1f-b3e7-4e15-b41c-9cfe2e0ab830" providerId="ADAL" clId="{FC41D3FD-FAD8-47FE-A5DD-37659DF043F7}" dt="2020-09-07T13:05:06.531" v="141" actId="1076"/>
          <ac:picMkLst>
            <pc:docMk/>
            <pc:sldMk cId="1122488548" sldId="292"/>
            <ac:picMk id="10244" creationId="{9BA6FFCB-DBA4-41FE-871B-F22AE827D879}"/>
          </ac:picMkLst>
        </pc:picChg>
        <pc:picChg chg="add del">
          <ac:chgData name="Komal Doan" userId="50771f1f-b3e7-4e15-b41c-9cfe2e0ab830" providerId="ADAL" clId="{FC41D3FD-FAD8-47FE-A5DD-37659DF043F7}" dt="2020-09-07T13:05:39.754" v="150" actId="478"/>
          <ac:picMkLst>
            <pc:docMk/>
            <pc:sldMk cId="1122488548" sldId="292"/>
            <ac:picMk id="10246" creationId="{5BE6420C-13AC-44C9-807B-74F5CCFD1D30}"/>
          </ac:picMkLst>
        </pc:picChg>
      </pc:sldChg>
      <pc:sldChg chg="addSp modSp add mod setBg">
        <pc:chgData name="Komal Doan" userId="50771f1f-b3e7-4e15-b41c-9cfe2e0ab830" providerId="ADAL" clId="{FC41D3FD-FAD8-47FE-A5DD-37659DF043F7}" dt="2020-09-07T13:08:32.018" v="175" actId="1076"/>
        <pc:sldMkLst>
          <pc:docMk/>
          <pc:sldMk cId="2482804710" sldId="293"/>
        </pc:sldMkLst>
        <pc:spChg chg="mod">
          <ac:chgData name="Komal Doan" userId="50771f1f-b3e7-4e15-b41c-9cfe2e0ab830" providerId="ADAL" clId="{FC41D3FD-FAD8-47FE-A5DD-37659DF043F7}" dt="2020-09-07T13:08:13.771" v="167" actId="113"/>
          <ac:spMkLst>
            <pc:docMk/>
            <pc:sldMk cId="2482804710" sldId="293"/>
            <ac:spMk id="2" creationId="{383370D9-1DB6-4CE2-94DA-7B66098C6A34}"/>
          </ac:spMkLst>
        </pc:spChg>
        <pc:spChg chg="mod ord">
          <ac:chgData name="Komal Doan" userId="50771f1f-b3e7-4e15-b41c-9cfe2e0ab830" providerId="ADAL" clId="{FC41D3FD-FAD8-47FE-A5DD-37659DF043F7}" dt="2020-09-07T13:08:32.018" v="175" actId="1076"/>
          <ac:spMkLst>
            <pc:docMk/>
            <pc:sldMk cId="2482804710" sldId="293"/>
            <ac:spMk id="3" creationId="{B4F1B1F4-02E0-4884-9739-B9ACAF72746F}"/>
          </ac:spMkLst>
        </pc:spChg>
        <pc:picChg chg="add mod">
          <ac:chgData name="Komal Doan" userId="50771f1f-b3e7-4e15-b41c-9cfe2e0ab830" providerId="ADAL" clId="{FC41D3FD-FAD8-47FE-A5DD-37659DF043F7}" dt="2020-09-07T13:08:05.204" v="165" actId="26606"/>
          <ac:picMkLst>
            <pc:docMk/>
            <pc:sldMk cId="2482804710" sldId="293"/>
            <ac:picMk id="11266" creationId="{5BE39517-3D43-483E-BB4D-DD0A38C1A0C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98B745-B75E-4315-85F7-6FEB38C9D4D0}" type="datetimeFigureOut">
              <a:rPr lang="en-GB" smtClean="0"/>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13B2D2-D7FD-4C46-8DF5-646958B3F85D}" type="slidenum">
              <a:rPr lang="en-GB" smtClean="0"/>
              <a:t>‹#›</a:t>
            </a:fld>
            <a:endParaRPr lang="en-GB"/>
          </a:p>
        </p:txBody>
      </p:sp>
    </p:spTree>
    <p:extLst>
      <p:ext uri="{BB962C8B-B14F-4D97-AF65-F5344CB8AC3E}">
        <p14:creationId xmlns:p14="http://schemas.microsoft.com/office/powerpoint/2010/main" val="4255373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98B745-B75E-4315-85F7-6FEB38C9D4D0}" type="datetimeFigureOut">
              <a:rPr lang="en-GB" smtClean="0"/>
              <a:t>07/09/2020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13B2D2-D7FD-4C46-8DF5-646958B3F85D}" type="slidenum">
              <a:rPr lang="en-GB" smtClean="0"/>
              <a:t>‹#›</a:t>
            </a:fld>
            <a:endParaRPr lang="en-GB"/>
          </a:p>
        </p:txBody>
      </p:sp>
    </p:spTree>
    <p:extLst>
      <p:ext uri="{BB962C8B-B14F-4D97-AF65-F5344CB8AC3E}">
        <p14:creationId xmlns:p14="http://schemas.microsoft.com/office/powerpoint/2010/main" val="2435507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F98B745-B75E-4315-85F7-6FEB38C9D4D0}" type="datetimeFigureOut">
              <a:rPr lang="en-GB" smtClean="0"/>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13B2D2-D7FD-4C46-8DF5-646958B3F85D}" type="slidenum">
              <a:rPr lang="en-GB" smtClean="0"/>
              <a:t>‹#›</a:t>
            </a:fld>
            <a:endParaRPr lang="en-GB"/>
          </a:p>
        </p:txBody>
      </p:sp>
    </p:spTree>
    <p:extLst>
      <p:ext uri="{BB962C8B-B14F-4D97-AF65-F5344CB8AC3E}">
        <p14:creationId xmlns:p14="http://schemas.microsoft.com/office/powerpoint/2010/main" val="3103086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F98B745-B75E-4315-85F7-6FEB38C9D4D0}" type="datetimeFigureOut">
              <a:rPr lang="en-GB" smtClean="0"/>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13B2D2-D7FD-4C46-8DF5-646958B3F85D}" type="slidenum">
              <a:rPr lang="en-GB" smtClean="0"/>
              <a:t>‹#›</a:t>
            </a:fld>
            <a:endParaRPr lang="en-GB"/>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09472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98B745-B75E-4315-85F7-6FEB38C9D4D0}" type="datetimeFigureOut">
              <a:rPr lang="en-GB" smtClean="0"/>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13B2D2-D7FD-4C46-8DF5-646958B3F85D}" type="slidenum">
              <a:rPr lang="en-GB" smtClean="0"/>
              <a:t>‹#›</a:t>
            </a:fld>
            <a:endParaRPr lang="en-GB"/>
          </a:p>
        </p:txBody>
      </p:sp>
    </p:spTree>
    <p:extLst>
      <p:ext uri="{BB962C8B-B14F-4D97-AF65-F5344CB8AC3E}">
        <p14:creationId xmlns:p14="http://schemas.microsoft.com/office/powerpoint/2010/main" val="3686729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F98B745-B75E-4315-85F7-6FEB38C9D4D0}" type="datetimeFigureOut">
              <a:rPr lang="en-GB" smtClean="0"/>
              <a:t>07/09/2020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13B2D2-D7FD-4C46-8DF5-646958B3F85D}" type="slidenum">
              <a:rPr lang="en-GB" smtClean="0"/>
              <a:t>‹#›</a:t>
            </a:fld>
            <a:endParaRPr lang="en-GB"/>
          </a:p>
        </p:txBody>
      </p:sp>
    </p:spTree>
    <p:extLst>
      <p:ext uri="{BB962C8B-B14F-4D97-AF65-F5344CB8AC3E}">
        <p14:creationId xmlns:p14="http://schemas.microsoft.com/office/powerpoint/2010/main" val="246819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F98B745-B75E-4315-85F7-6FEB38C9D4D0}" type="datetimeFigureOut">
              <a:rPr lang="en-GB" smtClean="0"/>
              <a:t>07/09/2020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13B2D2-D7FD-4C46-8DF5-646958B3F85D}" type="slidenum">
              <a:rPr lang="en-GB" smtClean="0"/>
              <a:t>‹#›</a:t>
            </a:fld>
            <a:endParaRPr lang="en-GB"/>
          </a:p>
        </p:txBody>
      </p:sp>
    </p:spTree>
    <p:extLst>
      <p:ext uri="{BB962C8B-B14F-4D97-AF65-F5344CB8AC3E}">
        <p14:creationId xmlns:p14="http://schemas.microsoft.com/office/powerpoint/2010/main" val="2134091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98B745-B75E-4315-85F7-6FEB38C9D4D0}" type="datetimeFigureOut">
              <a:rPr lang="en-GB" smtClean="0"/>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13B2D2-D7FD-4C46-8DF5-646958B3F85D}" type="slidenum">
              <a:rPr lang="en-GB" smtClean="0"/>
              <a:t>‹#›</a:t>
            </a:fld>
            <a:endParaRPr lang="en-GB"/>
          </a:p>
        </p:txBody>
      </p:sp>
    </p:spTree>
    <p:extLst>
      <p:ext uri="{BB962C8B-B14F-4D97-AF65-F5344CB8AC3E}">
        <p14:creationId xmlns:p14="http://schemas.microsoft.com/office/powerpoint/2010/main" val="1741549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98B745-B75E-4315-85F7-6FEB38C9D4D0}" type="datetimeFigureOut">
              <a:rPr lang="en-GB" smtClean="0"/>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13B2D2-D7FD-4C46-8DF5-646958B3F85D}" type="slidenum">
              <a:rPr lang="en-GB" smtClean="0"/>
              <a:t>‹#›</a:t>
            </a:fld>
            <a:endParaRPr lang="en-GB"/>
          </a:p>
        </p:txBody>
      </p:sp>
    </p:spTree>
    <p:extLst>
      <p:ext uri="{BB962C8B-B14F-4D97-AF65-F5344CB8AC3E}">
        <p14:creationId xmlns:p14="http://schemas.microsoft.com/office/powerpoint/2010/main" val="724590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98B745-B75E-4315-85F7-6FEB38C9D4D0}" type="datetimeFigureOut">
              <a:rPr lang="en-GB" smtClean="0"/>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13B2D2-D7FD-4C46-8DF5-646958B3F85D}" type="slidenum">
              <a:rPr lang="en-GB" smtClean="0"/>
              <a:t>‹#›</a:t>
            </a:fld>
            <a:endParaRPr lang="en-GB"/>
          </a:p>
        </p:txBody>
      </p:sp>
    </p:spTree>
    <p:extLst>
      <p:ext uri="{BB962C8B-B14F-4D97-AF65-F5344CB8AC3E}">
        <p14:creationId xmlns:p14="http://schemas.microsoft.com/office/powerpoint/2010/main" val="3279981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98B745-B75E-4315-85F7-6FEB38C9D4D0}" type="datetimeFigureOut">
              <a:rPr lang="en-GB" smtClean="0"/>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13B2D2-D7FD-4C46-8DF5-646958B3F85D}" type="slidenum">
              <a:rPr lang="en-GB" smtClean="0"/>
              <a:t>‹#›</a:t>
            </a:fld>
            <a:endParaRPr lang="en-GB"/>
          </a:p>
        </p:txBody>
      </p:sp>
    </p:spTree>
    <p:extLst>
      <p:ext uri="{BB962C8B-B14F-4D97-AF65-F5344CB8AC3E}">
        <p14:creationId xmlns:p14="http://schemas.microsoft.com/office/powerpoint/2010/main" val="1979384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98B745-B75E-4315-85F7-6FEB38C9D4D0}" type="datetimeFigureOut">
              <a:rPr lang="en-GB" smtClean="0"/>
              <a:t>07/09/2020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13B2D2-D7FD-4C46-8DF5-646958B3F85D}" type="slidenum">
              <a:rPr lang="en-GB" smtClean="0"/>
              <a:t>‹#›</a:t>
            </a:fld>
            <a:endParaRPr lang="en-GB"/>
          </a:p>
        </p:txBody>
      </p:sp>
    </p:spTree>
    <p:extLst>
      <p:ext uri="{BB962C8B-B14F-4D97-AF65-F5344CB8AC3E}">
        <p14:creationId xmlns:p14="http://schemas.microsoft.com/office/powerpoint/2010/main" val="2080352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98B745-B75E-4315-85F7-6FEB38C9D4D0}" type="datetimeFigureOut">
              <a:rPr lang="en-GB" smtClean="0"/>
              <a:t>07/09/2020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13B2D2-D7FD-4C46-8DF5-646958B3F85D}" type="slidenum">
              <a:rPr lang="en-GB" smtClean="0"/>
              <a:t>‹#›</a:t>
            </a:fld>
            <a:endParaRPr lang="en-GB"/>
          </a:p>
        </p:txBody>
      </p:sp>
    </p:spTree>
    <p:extLst>
      <p:ext uri="{BB962C8B-B14F-4D97-AF65-F5344CB8AC3E}">
        <p14:creationId xmlns:p14="http://schemas.microsoft.com/office/powerpoint/2010/main" val="1179992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F98B745-B75E-4315-85F7-6FEB38C9D4D0}" type="datetimeFigureOut">
              <a:rPr lang="en-GB" smtClean="0"/>
              <a:t>07/09/2020</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D713B2D2-D7FD-4C46-8DF5-646958B3F85D}" type="slidenum">
              <a:rPr lang="en-GB" smtClean="0"/>
              <a:t>‹#›</a:t>
            </a:fld>
            <a:endParaRPr lang="en-GB"/>
          </a:p>
        </p:txBody>
      </p:sp>
    </p:spTree>
    <p:extLst>
      <p:ext uri="{BB962C8B-B14F-4D97-AF65-F5344CB8AC3E}">
        <p14:creationId xmlns:p14="http://schemas.microsoft.com/office/powerpoint/2010/main" val="2610058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F98B745-B75E-4315-85F7-6FEB38C9D4D0}" type="datetimeFigureOut">
              <a:rPr lang="en-GB" smtClean="0"/>
              <a:t>07/09/2020</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D713B2D2-D7FD-4C46-8DF5-646958B3F85D}" type="slidenum">
              <a:rPr lang="en-GB" smtClean="0"/>
              <a:t>‹#›</a:t>
            </a:fld>
            <a:endParaRPr lang="en-GB"/>
          </a:p>
        </p:txBody>
      </p:sp>
    </p:spTree>
    <p:extLst>
      <p:ext uri="{BB962C8B-B14F-4D97-AF65-F5344CB8AC3E}">
        <p14:creationId xmlns:p14="http://schemas.microsoft.com/office/powerpoint/2010/main" val="3815705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F98B745-B75E-4315-85F7-6FEB38C9D4D0}" type="datetimeFigureOut">
              <a:rPr lang="en-GB" smtClean="0"/>
              <a:t>07/09/2020</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D713B2D2-D7FD-4C46-8DF5-646958B3F85D}" type="slidenum">
              <a:rPr lang="en-GB" smtClean="0"/>
              <a:t>‹#›</a:t>
            </a:fld>
            <a:endParaRPr lang="en-GB"/>
          </a:p>
        </p:txBody>
      </p:sp>
    </p:spTree>
    <p:extLst>
      <p:ext uri="{BB962C8B-B14F-4D97-AF65-F5344CB8AC3E}">
        <p14:creationId xmlns:p14="http://schemas.microsoft.com/office/powerpoint/2010/main" val="1364495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98B745-B75E-4315-85F7-6FEB38C9D4D0}" type="datetimeFigureOut">
              <a:rPr lang="en-GB" smtClean="0"/>
              <a:t>07/09/2020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13B2D2-D7FD-4C46-8DF5-646958B3F85D}" type="slidenum">
              <a:rPr lang="en-GB" smtClean="0"/>
              <a:t>‹#›</a:t>
            </a:fld>
            <a:endParaRPr lang="en-GB"/>
          </a:p>
        </p:txBody>
      </p:sp>
    </p:spTree>
    <p:extLst>
      <p:ext uri="{BB962C8B-B14F-4D97-AF65-F5344CB8AC3E}">
        <p14:creationId xmlns:p14="http://schemas.microsoft.com/office/powerpoint/2010/main" val="1733856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F98B745-B75E-4315-85F7-6FEB38C9D4D0}" type="datetimeFigureOut">
              <a:rPr lang="en-GB" smtClean="0"/>
              <a:t>07/09/2020</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713B2D2-D7FD-4C46-8DF5-646958B3F85D}" type="slidenum">
              <a:rPr lang="en-GB" smtClean="0"/>
              <a:t>‹#›</a:t>
            </a:fld>
            <a:endParaRPr lang="en-GB"/>
          </a:p>
        </p:txBody>
      </p:sp>
    </p:spTree>
    <p:extLst>
      <p:ext uri="{BB962C8B-B14F-4D97-AF65-F5344CB8AC3E}">
        <p14:creationId xmlns:p14="http://schemas.microsoft.com/office/powerpoint/2010/main" val="3059704575"/>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982CC231-864F-44AF-B6D6-A7FE0CB0717D}"/>
              </a:ext>
            </a:extLst>
          </p:cNvPr>
          <p:cNvPicPr>
            <a:picLocks noChangeAspect="1"/>
          </p:cNvPicPr>
          <p:nvPr/>
        </p:nvPicPr>
        <p:blipFill>
          <a:blip r:embed="rId2"/>
          <a:stretch>
            <a:fillRect/>
          </a:stretch>
        </p:blipFill>
        <p:spPr>
          <a:xfrm>
            <a:off x="360696" y="93343"/>
            <a:ext cx="11620468" cy="6329681"/>
          </a:xfrm>
          <a:prstGeom prst="rect">
            <a:avLst/>
          </a:prstGeom>
        </p:spPr>
      </p:pic>
    </p:spTree>
    <p:extLst>
      <p:ext uri="{BB962C8B-B14F-4D97-AF65-F5344CB8AC3E}">
        <p14:creationId xmlns:p14="http://schemas.microsoft.com/office/powerpoint/2010/main" val="272308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753EF2A-E126-4B21-AC3D-7BF4258F6D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3BBC4FB4-19BD-4626-A293-D8411F0E28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6BAB8189-D27D-423E-B154-5E4DFD3F5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3122E102-9E03-43D3-B783-795507F4D1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7" name="Picture 16">
            <a:extLst>
              <a:ext uri="{FF2B5EF4-FFF2-40B4-BE49-F238E27FC236}">
                <a16:creationId xmlns:a16="http://schemas.microsoft.com/office/drawing/2014/main" id="{6AF0C8C1-0967-4B1A-9850-8B4AF2F3F3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9" name="Rectangle 18">
            <a:extLst>
              <a:ext uri="{FF2B5EF4-FFF2-40B4-BE49-F238E27FC236}">
                <a16:creationId xmlns:a16="http://schemas.microsoft.com/office/drawing/2014/main" id="{7DD20243-46C6-46E5-A705-B67ADDC88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8389"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87891"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4" name="Rectangle 3">
            <a:extLst>
              <a:ext uri="{FF2B5EF4-FFF2-40B4-BE49-F238E27FC236}">
                <a16:creationId xmlns:a16="http://schemas.microsoft.com/office/drawing/2014/main" id="{64D37C1F-1E30-4EB7-B723-7BE1FD2EC46E}"/>
              </a:ext>
            </a:extLst>
          </p:cNvPr>
          <p:cNvSpPr/>
          <p:nvPr/>
        </p:nvSpPr>
        <p:spPr>
          <a:xfrm>
            <a:off x="254000" y="1321814"/>
            <a:ext cx="7108836" cy="5353306"/>
          </a:xfrm>
          <a:prstGeom prst="rect">
            <a:avLst/>
          </a:prstGeom>
        </p:spPr>
        <p:txBody>
          <a:bodyPr vert="horz" lIns="91440" tIns="45720" rIns="91440" bIns="45720" rtlCol="0">
            <a:normAutofit fontScale="92500" lnSpcReduction="20000"/>
          </a:bodyPr>
          <a:lstStyle/>
          <a:p>
            <a:pPr>
              <a:lnSpc>
                <a:spcPct val="90000"/>
              </a:lnSpc>
              <a:spcBef>
                <a:spcPts val="1000"/>
              </a:spcBef>
              <a:buClr>
                <a:schemeClr val="accent1"/>
              </a:buClr>
              <a:buSzPct val="80000"/>
              <a:buFont typeface="Wingdings 3" charset="2"/>
              <a:buChar char=""/>
            </a:pPr>
            <a:r>
              <a:rPr lang="en-US" dirty="0">
                <a:latin typeface="Arial" panose="020B0604020202020204" pitchFamily="34" charset="0"/>
                <a:ea typeface="+mj-ea"/>
                <a:cs typeface="Arial" panose="020B0604020202020204" pitchFamily="34" charset="0"/>
              </a:rPr>
              <a:t>There were many black and mixed-race officers among the prisoners from the Caribbean.</a:t>
            </a:r>
          </a:p>
          <a:p>
            <a:pPr>
              <a:lnSpc>
                <a:spcPct val="90000"/>
              </a:lnSpc>
              <a:spcBef>
                <a:spcPts val="1000"/>
              </a:spcBef>
              <a:buClr>
                <a:schemeClr val="accent1"/>
              </a:buClr>
              <a:buSzPct val="80000"/>
              <a:buFont typeface="Wingdings 3" charset="2"/>
              <a:buChar char=""/>
            </a:pPr>
            <a:r>
              <a:rPr lang="en-US" dirty="0">
                <a:latin typeface="Arial" panose="020B0604020202020204" pitchFamily="34" charset="0"/>
                <a:ea typeface="+mj-ea"/>
                <a:cs typeface="Arial" panose="020B0604020202020204" pitchFamily="34" charset="0"/>
              </a:rPr>
              <a:t>Captured enemy officers were generally offered what was called parole when they arrived in Britain – which meant that they didn’t have to be held in one of the main prisoner-of-war prisons (usually referred to as prison depots). Instead they could live in one of the officially designated parole towns. There were over 60 of these throughout the British Isles including two, Bishop’s Waltham and </a:t>
            </a:r>
            <a:r>
              <a:rPr lang="en-US" dirty="0" err="1">
                <a:latin typeface="Arial" panose="020B0604020202020204" pitchFamily="34" charset="0"/>
                <a:ea typeface="+mj-ea"/>
                <a:cs typeface="Arial" panose="020B0604020202020204" pitchFamily="34" charset="0"/>
              </a:rPr>
              <a:t>Hambledon</a:t>
            </a:r>
            <a:r>
              <a:rPr lang="en-US" dirty="0">
                <a:latin typeface="Arial" panose="020B0604020202020204" pitchFamily="34" charset="0"/>
                <a:ea typeface="+mj-ea"/>
                <a:cs typeface="Arial" panose="020B0604020202020204" pitchFamily="34" charset="0"/>
              </a:rPr>
              <a:t>, quite close to Portchester.</a:t>
            </a:r>
          </a:p>
          <a:p>
            <a:pPr>
              <a:lnSpc>
                <a:spcPct val="90000"/>
              </a:lnSpc>
              <a:spcBef>
                <a:spcPts val="1000"/>
              </a:spcBef>
              <a:buClr>
                <a:schemeClr val="accent1"/>
              </a:buClr>
              <a:buSzPct val="80000"/>
              <a:buFont typeface="Wingdings 3" charset="2"/>
              <a:buChar char=""/>
            </a:pPr>
            <a:r>
              <a:rPr lang="en-US" dirty="0">
                <a:latin typeface="Arial" panose="020B0604020202020204" pitchFamily="34" charset="0"/>
                <a:ea typeface="+mj-ea"/>
                <a:cs typeface="Arial" panose="020B0604020202020204" pitchFamily="34" charset="0"/>
              </a:rPr>
              <a:t>When the Caribbean prisoners arrived at Portchester, the white European officers among them were placed on parole. But the black and mixed-race officers were not allowed this privilege. Both the Admiralty in London and the Commander of the Portsmouth </a:t>
            </a:r>
            <a:r>
              <a:rPr lang="en-US" dirty="0" err="1">
                <a:latin typeface="Arial" panose="020B0604020202020204" pitchFamily="34" charset="0"/>
                <a:ea typeface="+mj-ea"/>
                <a:cs typeface="Arial" panose="020B0604020202020204" pitchFamily="34" charset="0"/>
              </a:rPr>
              <a:t>defences</a:t>
            </a:r>
            <a:r>
              <a:rPr lang="en-US" dirty="0">
                <a:latin typeface="Arial" panose="020B0604020202020204" pitchFamily="34" charset="0"/>
                <a:ea typeface="+mj-ea"/>
                <a:cs typeface="Arial" panose="020B0604020202020204" pitchFamily="34" charset="0"/>
              </a:rPr>
              <a:t>, General Pitt, thought that they were too ‘violent in their </a:t>
            </a:r>
            <a:r>
              <a:rPr lang="en-US" dirty="0" err="1">
                <a:latin typeface="Arial" panose="020B0604020202020204" pitchFamily="34" charset="0"/>
                <a:ea typeface="+mj-ea"/>
                <a:cs typeface="Arial" panose="020B0604020202020204" pitchFamily="34" charset="0"/>
              </a:rPr>
              <a:t>behaviour</a:t>
            </a:r>
            <a:r>
              <a:rPr lang="en-US" dirty="0">
                <a:latin typeface="Arial" panose="020B0604020202020204" pitchFamily="34" charset="0"/>
                <a:ea typeface="+mj-ea"/>
                <a:cs typeface="Arial" panose="020B0604020202020204" pitchFamily="34" charset="0"/>
              </a:rPr>
              <a:t>, and savage in their disposition’ to be allowed among the local population. In his opinion, they were ‘very improper persons to be turned loose in any country but particularly so in this </a:t>
            </a:r>
            <a:r>
              <a:rPr lang="en-US" dirty="0" err="1">
                <a:latin typeface="Arial" panose="020B0604020202020204" pitchFamily="34" charset="0"/>
                <a:ea typeface="+mj-ea"/>
                <a:cs typeface="Arial" panose="020B0604020202020204" pitchFamily="34" charset="0"/>
              </a:rPr>
              <a:t>neighbourhood</a:t>
            </a:r>
            <a:r>
              <a:rPr lang="en-US" dirty="0">
                <a:latin typeface="Arial" panose="020B0604020202020204" pitchFamily="34" charset="0"/>
                <a:ea typeface="+mj-ea"/>
                <a:cs typeface="Arial" panose="020B0604020202020204" pitchFamily="34" charset="0"/>
              </a:rPr>
              <a:t>’.</a:t>
            </a:r>
          </a:p>
          <a:p>
            <a:pPr>
              <a:lnSpc>
                <a:spcPct val="90000"/>
              </a:lnSpc>
              <a:spcBef>
                <a:spcPts val="1000"/>
              </a:spcBef>
              <a:buClr>
                <a:schemeClr val="accent1"/>
              </a:buClr>
              <a:buSzPct val="80000"/>
              <a:buFont typeface="Wingdings 3" charset="2"/>
              <a:buChar char=""/>
            </a:pPr>
            <a:r>
              <a:rPr lang="en-US" dirty="0">
                <a:latin typeface="Arial" panose="020B0604020202020204" pitchFamily="34" charset="0"/>
                <a:ea typeface="+mj-ea"/>
                <a:cs typeface="Arial" panose="020B0604020202020204" pitchFamily="34" charset="0"/>
              </a:rPr>
              <a:t>This opinion was not shared, however, by Dr Johnston and William Otway, who wrote to the Admiralty commending the conduct of both General </a:t>
            </a:r>
            <a:r>
              <a:rPr lang="en-US" dirty="0" err="1">
                <a:latin typeface="Arial" panose="020B0604020202020204" pitchFamily="34" charset="0"/>
                <a:ea typeface="+mj-ea"/>
                <a:cs typeface="Arial" panose="020B0604020202020204" pitchFamily="34" charset="0"/>
              </a:rPr>
              <a:t>Marinier</a:t>
            </a:r>
            <a:r>
              <a:rPr lang="en-US" dirty="0">
                <a:latin typeface="Arial" panose="020B0604020202020204" pitchFamily="34" charset="0"/>
                <a:ea typeface="+mj-ea"/>
                <a:cs typeface="Arial" panose="020B0604020202020204" pitchFamily="34" charset="0"/>
              </a:rPr>
              <a:t> and a fellow officer, Captain Lambert. General </a:t>
            </a:r>
            <a:r>
              <a:rPr lang="en-US" dirty="0" err="1">
                <a:latin typeface="Arial" panose="020B0604020202020204" pitchFamily="34" charset="0"/>
                <a:ea typeface="+mj-ea"/>
                <a:cs typeface="Arial" panose="020B0604020202020204" pitchFamily="34" charset="0"/>
              </a:rPr>
              <a:t>Marinier</a:t>
            </a:r>
            <a:r>
              <a:rPr lang="en-US" dirty="0">
                <a:latin typeface="Arial" panose="020B0604020202020204" pitchFamily="34" charset="0"/>
                <a:ea typeface="+mj-ea"/>
                <a:cs typeface="Arial" panose="020B0604020202020204" pitchFamily="34" charset="0"/>
              </a:rPr>
              <a:t> was also described in a later account as being ‘very soldierly and gallant’.</a:t>
            </a:r>
          </a:p>
          <a:p>
            <a:pPr>
              <a:lnSpc>
                <a:spcPct val="90000"/>
              </a:lnSpc>
              <a:spcBef>
                <a:spcPts val="1000"/>
              </a:spcBef>
              <a:buClr>
                <a:schemeClr val="accent1"/>
              </a:buClr>
              <a:buSzPct val="80000"/>
              <a:buFont typeface="Wingdings 3" charset="2"/>
              <a:buChar char=""/>
            </a:pPr>
            <a:r>
              <a:rPr lang="en-US" dirty="0">
                <a:latin typeface="Arial" panose="020B0604020202020204" pitchFamily="34" charset="0"/>
                <a:ea typeface="+mj-ea"/>
                <a:cs typeface="Arial" panose="020B0604020202020204" pitchFamily="34" charset="0"/>
              </a:rPr>
              <a:t>In early 1797 Dr Johnston and William Otway arranged for the black officers to be sent to join the women and children at </a:t>
            </a:r>
            <a:r>
              <a:rPr lang="en-US" dirty="0" err="1">
                <a:latin typeface="Arial" panose="020B0604020202020204" pitchFamily="34" charset="0"/>
                <a:ea typeface="+mj-ea"/>
                <a:cs typeface="Arial" panose="020B0604020202020204" pitchFamily="34" charset="0"/>
              </a:rPr>
              <a:t>Forton</a:t>
            </a:r>
            <a:r>
              <a:rPr lang="en-US" dirty="0">
                <a:latin typeface="Arial" panose="020B0604020202020204" pitchFamily="34" charset="0"/>
                <a:ea typeface="+mj-ea"/>
                <a:cs typeface="Arial" panose="020B0604020202020204" pitchFamily="34" charset="0"/>
              </a:rPr>
              <a:t> Prison.</a:t>
            </a:r>
          </a:p>
          <a:p>
            <a:pPr>
              <a:lnSpc>
                <a:spcPct val="90000"/>
              </a:lnSpc>
              <a:spcBef>
                <a:spcPts val="1000"/>
              </a:spcBef>
              <a:buClr>
                <a:schemeClr val="accent1"/>
              </a:buClr>
              <a:buSzPct val="80000"/>
              <a:buFont typeface="Wingdings 3" charset="2"/>
              <a:buChar char=""/>
            </a:pPr>
            <a:endParaRPr lang="en-US" sz="1100" dirty="0">
              <a:latin typeface="+mj-lt"/>
              <a:ea typeface="+mj-ea"/>
              <a:cs typeface="+mj-cs"/>
            </a:endParaRPr>
          </a:p>
        </p:txBody>
      </p:sp>
      <p:sp>
        <p:nvSpPr>
          <p:cNvPr id="27" name="Freeform: Shape 26">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01089"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511FAC-314D-4CA5-9499-2F5C37683D1B}"/>
              </a:ext>
            </a:extLst>
          </p:cNvPr>
          <p:cNvSpPr>
            <a:spLocks noGrp="1"/>
          </p:cNvSpPr>
          <p:nvPr>
            <p:ph type="ctrTitle"/>
          </p:nvPr>
        </p:nvSpPr>
        <p:spPr>
          <a:xfrm>
            <a:off x="8015978" y="1645920"/>
            <a:ext cx="3522879" cy="4470821"/>
          </a:xfrm>
        </p:spPr>
        <p:txBody>
          <a:bodyPr vert="horz" lIns="91440" tIns="45720" rIns="91440" bIns="45720" rtlCol="0" anchor="t">
            <a:normAutofit/>
          </a:bodyPr>
          <a:lstStyle/>
          <a:p>
            <a:r>
              <a:rPr lang="en-US" sz="5400" b="1" cap="all" dirty="0">
                <a:solidFill>
                  <a:srgbClr val="FFFFFF"/>
                </a:solidFill>
                <a:latin typeface="Arial" panose="020B0604020202020204" pitchFamily="34" charset="0"/>
                <a:cs typeface="Arial" panose="020B0604020202020204" pitchFamily="34" charset="0"/>
              </a:rPr>
              <a:t>No</a:t>
            </a:r>
            <a:br>
              <a:rPr lang="en-US" sz="5400" b="1" cap="all" dirty="0">
                <a:solidFill>
                  <a:srgbClr val="FFFFFF"/>
                </a:solidFill>
                <a:latin typeface="Arial" panose="020B0604020202020204" pitchFamily="34" charset="0"/>
                <a:cs typeface="Arial" panose="020B0604020202020204" pitchFamily="34" charset="0"/>
              </a:rPr>
            </a:br>
            <a:br>
              <a:rPr lang="en-US" sz="5400" b="1" cap="all" dirty="0">
                <a:solidFill>
                  <a:srgbClr val="FFFFFF"/>
                </a:solidFill>
                <a:latin typeface="Arial" panose="020B0604020202020204" pitchFamily="34" charset="0"/>
                <a:cs typeface="Arial" panose="020B0604020202020204" pitchFamily="34" charset="0"/>
              </a:rPr>
            </a:br>
            <a:r>
              <a:rPr lang="en-US" sz="5400" b="1" cap="all" dirty="0">
                <a:solidFill>
                  <a:srgbClr val="FFFFFF"/>
                </a:solidFill>
                <a:latin typeface="Arial" panose="020B0604020202020204" pitchFamily="34" charset="0"/>
                <a:cs typeface="Arial" panose="020B0604020202020204" pitchFamily="34" charset="0"/>
              </a:rPr>
              <a:t>Parole</a:t>
            </a:r>
            <a:endParaRPr lang="en-US" sz="54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731605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C0F4014E-6BAF-4F6C-B8CE-81A4D8F880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5" name="Picture 74">
            <a:extLst>
              <a:ext uri="{FF2B5EF4-FFF2-40B4-BE49-F238E27FC236}">
                <a16:creationId xmlns:a16="http://schemas.microsoft.com/office/drawing/2014/main" id="{B891C919-1CCE-4DE8-BCB6-6D4A823AB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7" name="Oval 76">
            <a:extLst>
              <a:ext uri="{FF2B5EF4-FFF2-40B4-BE49-F238E27FC236}">
                <a16:creationId xmlns:a16="http://schemas.microsoft.com/office/drawing/2014/main" id="{845D3C1D-A85C-44EE-A21E-2DAAEC79F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9" name="Picture 78">
            <a:extLst>
              <a:ext uri="{FF2B5EF4-FFF2-40B4-BE49-F238E27FC236}">
                <a16:creationId xmlns:a16="http://schemas.microsoft.com/office/drawing/2014/main" id="{1272C03D-FF5F-4787-9923-252D8F950C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81" name="Picture 80">
            <a:extLst>
              <a:ext uri="{FF2B5EF4-FFF2-40B4-BE49-F238E27FC236}">
                <a16:creationId xmlns:a16="http://schemas.microsoft.com/office/drawing/2014/main" id="{809E94B5-14C4-4FFC-A641-4DD9C0733B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83" name="Rectangle 82">
            <a:extLst>
              <a:ext uri="{FF2B5EF4-FFF2-40B4-BE49-F238E27FC236}">
                <a16:creationId xmlns:a16="http://schemas.microsoft.com/office/drawing/2014/main" id="{D987E165-75F1-443C-9A05-ADC511C33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A511FAC-314D-4CA5-9499-2F5C37683D1B}"/>
              </a:ext>
            </a:extLst>
          </p:cNvPr>
          <p:cNvSpPr>
            <a:spLocks noGrp="1"/>
          </p:cNvSpPr>
          <p:nvPr>
            <p:ph type="ctrTitle"/>
          </p:nvPr>
        </p:nvSpPr>
        <p:spPr>
          <a:xfrm>
            <a:off x="4805666" y="148714"/>
            <a:ext cx="5720899" cy="1641986"/>
          </a:xfrm>
        </p:spPr>
        <p:txBody>
          <a:bodyPr vert="horz" lIns="91440" tIns="45720" rIns="91440" bIns="45720" rtlCol="0" anchor="t">
            <a:normAutofit/>
          </a:bodyPr>
          <a:lstStyle/>
          <a:p>
            <a:r>
              <a:rPr lang="en-US" sz="3900" b="1" cap="all" dirty="0">
                <a:latin typeface="Arial" panose="020B0604020202020204" pitchFamily="34" charset="0"/>
                <a:cs typeface="Arial" panose="020B0604020202020204" pitchFamily="34" charset="0"/>
              </a:rPr>
              <a:t>What happened to the prisoners?</a:t>
            </a:r>
            <a:endParaRPr lang="en-US" sz="3900" b="1" dirty="0">
              <a:latin typeface="Arial" panose="020B0604020202020204" pitchFamily="34" charset="0"/>
              <a:cs typeface="Arial" panose="020B0604020202020204" pitchFamily="34" charset="0"/>
            </a:endParaRPr>
          </a:p>
        </p:txBody>
      </p:sp>
      <p:pic>
        <p:nvPicPr>
          <p:cNvPr id="8196" name="Picture 4" descr="Black Prisoners at Portchester Castle | English Heritage">
            <a:extLst>
              <a:ext uri="{FF2B5EF4-FFF2-40B4-BE49-F238E27FC236}">
                <a16:creationId xmlns:a16="http://schemas.microsoft.com/office/drawing/2014/main" id="{05A1D0A5-E297-49E1-9E40-16405AF7DB4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14082" b="1"/>
          <a:stretch/>
        </p:blipFill>
        <p:spPr bwMode="auto">
          <a:xfrm>
            <a:off x="-1" y="10"/>
            <a:ext cx="46346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4D37C1F-1E30-4EB7-B723-7BE1FD2EC46E}"/>
              </a:ext>
            </a:extLst>
          </p:cNvPr>
          <p:cNvSpPr/>
          <p:nvPr/>
        </p:nvSpPr>
        <p:spPr>
          <a:xfrm>
            <a:off x="4801195" y="1452880"/>
            <a:ext cx="7146965" cy="4795519"/>
          </a:xfrm>
          <a:prstGeom prst="rect">
            <a:avLst/>
          </a:prstGeom>
        </p:spPr>
        <p:txBody>
          <a:bodyPr vert="horz" lIns="91440" tIns="45720" rIns="91440" bIns="45720" rtlCol="0">
            <a:noAutofit/>
          </a:bodyPr>
          <a:lstStyle/>
          <a:p>
            <a:pPr>
              <a:lnSpc>
                <a:spcPct val="90000"/>
              </a:lnSpc>
              <a:spcBef>
                <a:spcPts val="1000"/>
              </a:spcBef>
              <a:buClr>
                <a:schemeClr val="accent1"/>
              </a:buClr>
              <a:buSzPct val="80000"/>
              <a:buFont typeface="Wingdings 3" charset="2"/>
              <a:buChar char=""/>
            </a:pPr>
            <a:r>
              <a:rPr lang="en-US" sz="1400" dirty="0">
                <a:latin typeface="Arial" panose="020B0604020202020204" pitchFamily="34" charset="0"/>
                <a:ea typeface="+mj-ea"/>
                <a:cs typeface="Arial" panose="020B0604020202020204" pitchFamily="34" charset="0"/>
              </a:rPr>
              <a:t>Like many 18th-century prisoners of war, the men and women from the Caribbean were eventually exchanged for captured British soldiers and sent to France.</a:t>
            </a:r>
          </a:p>
          <a:p>
            <a:pPr>
              <a:lnSpc>
                <a:spcPct val="90000"/>
              </a:lnSpc>
              <a:spcBef>
                <a:spcPts val="1000"/>
              </a:spcBef>
              <a:buClr>
                <a:schemeClr val="accent1"/>
              </a:buClr>
              <a:buSzPct val="80000"/>
              <a:buFont typeface="Wingdings 3" charset="2"/>
              <a:buChar char=""/>
            </a:pPr>
            <a:r>
              <a:rPr lang="en-US" sz="1400" dirty="0">
                <a:latin typeface="Arial" panose="020B0604020202020204" pitchFamily="34" charset="0"/>
                <a:ea typeface="+mj-ea"/>
                <a:cs typeface="Arial" panose="020B0604020202020204" pitchFamily="34" charset="0"/>
              </a:rPr>
              <a:t>By November 1797, a year after they had first arrived at Portchester, some of the soldiers and their families began to arrive in France. General </a:t>
            </a:r>
            <a:r>
              <a:rPr lang="en-US" sz="1400" dirty="0" err="1">
                <a:latin typeface="Arial" panose="020B0604020202020204" pitchFamily="34" charset="0"/>
                <a:ea typeface="+mj-ea"/>
                <a:cs typeface="Arial" panose="020B0604020202020204" pitchFamily="34" charset="0"/>
              </a:rPr>
              <a:t>Marinier</a:t>
            </a:r>
            <a:r>
              <a:rPr lang="en-US" sz="1400" dirty="0">
                <a:latin typeface="Arial" panose="020B0604020202020204" pitchFamily="34" charset="0"/>
                <a:ea typeface="+mj-ea"/>
                <a:cs typeface="Arial" panose="020B0604020202020204" pitchFamily="34" charset="0"/>
              </a:rPr>
              <a:t>, his wife, Eulalie </a:t>
            </a:r>
            <a:r>
              <a:rPr lang="en-US" sz="1400" dirty="0" err="1">
                <a:latin typeface="Arial" panose="020B0604020202020204" pitchFamily="34" charset="0"/>
                <a:ea typeface="+mj-ea"/>
                <a:cs typeface="Arial" panose="020B0604020202020204" pitchFamily="34" charset="0"/>
              </a:rPr>
              <a:t>Piemont</a:t>
            </a:r>
            <a:r>
              <a:rPr lang="en-US" sz="1400" dirty="0">
                <a:latin typeface="Arial" panose="020B0604020202020204" pitchFamily="34" charset="0"/>
                <a:ea typeface="+mj-ea"/>
                <a:cs typeface="Arial" panose="020B0604020202020204" pitchFamily="34" charset="0"/>
              </a:rPr>
              <a:t>, and 22 others arrived in Cherbourg on 9 November. More arrived in France over the months and years that followed.</a:t>
            </a:r>
          </a:p>
          <a:p>
            <a:pPr>
              <a:lnSpc>
                <a:spcPct val="90000"/>
              </a:lnSpc>
              <a:spcBef>
                <a:spcPts val="1000"/>
              </a:spcBef>
              <a:buClr>
                <a:schemeClr val="accent1"/>
              </a:buClr>
              <a:buSzPct val="80000"/>
              <a:buFont typeface="Wingdings 3" charset="2"/>
              <a:buChar char=""/>
            </a:pPr>
            <a:r>
              <a:rPr lang="en-US" sz="1400" dirty="0">
                <a:latin typeface="Arial" panose="020B0604020202020204" pitchFamily="34" charset="0"/>
                <a:ea typeface="+mj-ea"/>
                <a:cs typeface="Arial" panose="020B0604020202020204" pitchFamily="34" charset="0"/>
              </a:rPr>
              <a:t>Once in France, though, the black soldiers were prevented from integrating into French European regiments. Instead, a decree of 22 May 1798 ordered that any black soldiers (and their families) who had returned to France from the colonies or from English prisons would have to go to the Ile </a:t>
            </a:r>
            <a:r>
              <a:rPr lang="en-US" sz="1400" dirty="0" err="1">
                <a:latin typeface="Arial" panose="020B0604020202020204" pitchFamily="34" charset="0"/>
                <a:ea typeface="+mj-ea"/>
                <a:cs typeface="Arial" panose="020B0604020202020204" pitchFamily="34" charset="0"/>
              </a:rPr>
              <a:t>d’Aix</a:t>
            </a:r>
            <a:r>
              <a:rPr lang="en-US" sz="1400" dirty="0">
                <a:latin typeface="Arial" panose="020B0604020202020204" pitchFamily="34" charset="0"/>
                <a:ea typeface="+mj-ea"/>
                <a:cs typeface="Arial" panose="020B0604020202020204" pitchFamily="34" charset="0"/>
              </a:rPr>
              <a:t>, off the west coast of France, where they would be formed into one company.</a:t>
            </a:r>
          </a:p>
          <a:p>
            <a:pPr>
              <a:lnSpc>
                <a:spcPct val="90000"/>
              </a:lnSpc>
              <a:spcBef>
                <a:spcPts val="1000"/>
              </a:spcBef>
              <a:buClr>
                <a:schemeClr val="accent1"/>
              </a:buClr>
              <a:buSzPct val="80000"/>
              <a:buFont typeface="Wingdings 3" charset="2"/>
              <a:buChar char=""/>
            </a:pPr>
            <a:r>
              <a:rPr lang="en-US" sz="1400" dirty="0">
                <a:latin typeface="Arial" panose="020B0604020202020204" pitchFamily="34" charset="0"/>
                <a:ea typeface="+mj-ea"/>
                <a:cs typeface="Arial" panose="020B0604020202020204" pitchFamily="34" charset="0"/>
              </a:rPr>
              <a:t>Life on the island was difficult – food was scarce, and many of the black soldiers had to live in tents (particularly difficult during winter). Many also had their pay reduced and were prevented from travelling to nearby Rochefort on the mainland to buy food.</a:t>
            </a:r>
          </a:p>
          <a:p>
            <a:pPr>
              <a:lnSpc>
                <a:spcPct val="90000"/>
              </a:lnSpc>
              <a:spcBef>
                <a:spcPts val="1000"/>
              </a:spcBef>
              <a:buClr>
                <a:schemeClr val="accent1"/>
              </a:buClr>
              <a:buSzPct val="80000"/>
              <a:buFont typeface="Wingdings 3" charset="2"/>
              <a:buChar char=""/>
            </a:pPr>
            <a:r>
              <a:rPr lang="en-US" sz="1400" dirty="0">
                <a:latin typeface="Arial" panose="020B0604020202020204" pitchFamily="34" charset="0"/>
                <a:ea typeface="+mj-ea"/>
                <a:cs typeface="Arial" panose="020B0604020202020204" pitchFamily="34" charset="0"/>
              </a:rPr>
              <a:t>Eventually, many of these soldiers became the battalion of black pioneers (</a:t>
            </a:r>
            <a:r>
              <a:rPr lang="en-US" sz="1400" dirty="0" err="1">
                <a:latin typeface="Arial" panose="020B0604020202020204" pitchFamily="34" charset="0"/>
                <a:ea typeface="+mj-ea"/>
                <a:cs typeface="Arial" panose="020B0604020202020204" pitchFamily="34" charset="0"/>
              </a:rPr>
              <a:t>Bataillon</a:t>
            </a:r>
            <a:r>
              <a:rPr lang="en-US" sz="1400" dirty="0">
                <a:latin typeface="Arial" panose="020B0604020202020204" pitchFamily="34" charset="0"/>
                <a:ea typeface="+mj-ea"/>
                <a:cs typeface="Arial" panose="020B0604020202020204" pitchFamily="34" charset="0"/>
              </a:rPr>
              <a:t> des </a:t>
            </a:r>
            <a:r>
              <a:rPr lang="en-US" sz="1400" dirty="0" err="1">
                <a:latin typeface="Arial" panose="020B0604020202020204" pitchFamily="34" charset="0"/>
                <a:ea typeface="+mj-ea"/>
                <a:cs typeface="Arial" panose="020B0604020202020204" pitchFamily="34" charset="0"/>
              </a:rPr>
              <a:t>Pionniers</a:t>
            </a:r>
            <a:r>
              <a:rPr lang="en-US" sz="1400" dirty="0">
                <a:latin typeface="Arial" panose="020B0604020202020204" pitchFamily="34" charset="0"/>
                <a:ea typeface="+mj-ea"/>
                <a:cs typeface="Arial" panose="020B0604020202020204" pitchFamily="34" charset="0"/>
              </a:rPr>
              <a:t> Noirs). In about 1806 they were sent to Italy to provide military support to the Kingdom of Naples (which had been seized by the French in 1805) and became the 7th Royal African Regiment. They fought not only in Italy but also in Russia.</a:t>
            </a:r>
          </a:p>
          <a:p>
            <a:pPr>
              <a:lnSpc>
                <a:spcPct val="90000"/>
              </a:lnSpc>
              <a:spcBef>
                <a:spcPts val="1000"/>
              </a:spcBef>
              <a:buClr>
                <a:schemeClr val="accent1"/>
              </a:buClr>
              <a:buSzPct val="80000"/>
              <a:buFont typeface="Wingdings 3" charset="2"/>
              <a:buChar char=""/>
            </a:pPr>
            <a:r>
              <a:rPr lang="en-US" sz="1400" dirty="0">
                <a:latin typeface="Arial" panose="020B0604020202020204" pitchFamily="34" charset="0"/>
                <a:ea typeface="+mj-ea"/>
                <a:cs typeface="Arial" panose="020B0604020202020204" pitchFamily="34" charset="0"/>
              </a:rPr>
              <a:t>It is also possible that some of the black soldiers may have been recruited from Portchester into the British Navy or perhaps the Army. The armed forces actively recruited for soldiers and sailors from the prisoner-of-war population in Britain.</a:t>
            </a:r>
          </a:p>
          <a:p>
            <a:pPr>
              <a:lnSpc>
                <a:spcPct val="90000"/>
              </a:lnSpc>
              <a:spcBef>
                <a:spcPts val="1000"/>
              </a:spcBef>
              <a:buClr>
                <a:schemeClr val="accent1"/>
              </a:buClr>
              <a:buSzPct val="80000"/>
              <a:buFont typeface="Wingdings 3" charset="2"/>
              <a:buChar char=""/>
            </a:pPr>
            <a:endParaRPr lang="en-US" sz="1400" dirty="0">
              <a:latin typeface="Arial" panose="020B0604020202020204" pitchFamily="34" charset="0"/>
              <a:ea typeface="+mj-ea"/>
              <a:cs typeface="Arial" panose="020B0604020202020204" pitchFamily="34" charset="0"/>
            </a:endParaRPr>
          </a:p>
        </p:txBody>
      </p:sp>
      <p:sp>
        <p:nvSpPr>
          <p:cNvPr id="3" name="Rectangle 2">
            <a:extLst>
              <a:ext uri="{FF2B5EF4-FFF2-40B4-BE49-F238E27FC236}">
                <a16:creationId xmlns:a16="http://schemas.microsoft.com/office/drawing/2014/main" id="{14060796-F690-4F53-BCAC-238043EAD02D}"/>
              </a:ext>
            </a:extLst>
          </p:cNvPr>
          <p:cNvSpPr/>
          <p:nvPr/>
        </p:nvSpPr>
        <p:spPr>
          <a:xfrm>
            <a:off x="369365" y="148714"/>
            <a:ext cx="3602073" cy="400110"/>
          </a:xfrm>
          <a:prstGeom prst="rect">
            <a:avLst/>
          </a:prstGeom>
        </p:spPr>
        <p:txBody>
          <a:bodyPr wrap="square">
            <a:spAutoFit/>
          </a:bodyPr>
          <a:lstStyle/>
          <a:p>
            <a:pPr>
              <a:spcAft>
                <a:spcPts val="600"/>
              </a:spcAft>
            </a:pPr>
            <a:r>
              <a:rPr lang="en-GB" sz="1000" b="1" dirty="0">
                <a:solidFill>
                  <a:srgbClr val="373737"/>
                </a:solidFill>
                <a:latin typeface="Arial" panose="020B0604020202020204" pitchFamily="34" charset="0"/>
                <a:cs typeface="Arial" panose="020B0604020202020204" pitchFamily="34" charset="0"/>
              </a:rPr>
              <a:t>A map of the Île-</a:t>
            </a:r>
            <a:r>
              <a:rPr lang="en-GB" sz="1000" b="1" dirty="0" err="1">
                <a:solidFill>
                  <a:srgbClr val="373737"/>
                </a:solidFill>
                <a:latin typeface="Arial" panose="020B0604020202020204" pitchFamily="34" charset="0"/>
                <a:cs typeface="Arial" panose="020B0604020202020204" pitchFamily="34" charset="0"/>
              </a:rPr>
              <a:t>d’Aix</a:t>
            </a:r>
            <a:r>
              <a:rPr lang="en-GB" sz="1000" b="1" dirty="0">
                <a:solidFill>
                  <a:srgbClr val="373737"/>
                </a:solidFill>
                <a:latin typeface="Arial" panose="020B0604020202020204" pitchFamily="34" charset="0"/>
                <a:cs typeface="Arial" panose="020B0604020202020204" pitchFamily="34" charset="0"/>
              </a:rPr>
              <a:t>, to which the prisoners were sent after their arrival in France, in 1823</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9007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C0F4014E-6BAF-4F6C-B8CE-81A4D8F880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5" name="Picture 74">
            <a:extLst>
              <a:ext uri="{FF2B5EF4-FFF2-40B4-BE49-F238E27FC236}">
                <a16:creationId xmlns:a16="http://schemas.microsoft.com/office/drawing/2014/main" id="{B891C919-1CCE-4DE8-BCB6-6D4A823AB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7" name="Oval 76">
            <a:extLst>
              <a:ext uri="{FF2B5EF4-FFF2-40B4-BE49-F238E27FC236}">
                <a16:creationId xmlns:a16="http://schemas.microsoft.com/office/drawing/2014/main" id="{845D3C1D-A85C-44EE-A21E-2DAAEC79F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9" name="Picture 78">
            <a:extLst>
              <a:ext uri="{FF2B5EF4-FFF2-40B4-BE49-F238E27FC236}">
                <a16:creationId xmlns:a16="http://schemas.microsoft.com/office/drawing/2014/main" id="{1272C03D-FF5F-4787-9923-252D8F950C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81" name="Picture 80">
            <a:extLst>
              <a:ext uri="{FF2B5EF4-FFF2-40B4-BE49-F238E27FC236}">
                <a16:creationId xmlns:a16="http://schemas.microsoft.com/office/drawing/2014/main" id="{809E94B5-14C4-4FFC-A641-4DD9C0733B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83" name="Rectangle 82">
            <a:extLst>
              <a:ext uri="{FF2B5EF4-FFF2-40B4-BE49-F238E27FC236}">
                <a16:creationId xmlns:a16="http://schemas.microsoft.com/office/drawing/2014/main" id="{D987E165-75F1-443C-9A05-ADC511C33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A511FAC-314D-4CA5-9499-2F5C37683D1B}"/>
              </a:ext>
            </a:extLst>
          </p:cNvPr>
          <p:cNvSpPr>
            <a:spLocks noGrp="1"/>
          </p:cNvSpPr>
          <p:nvPr>
            <p:ph type="ctrTitle"/>
          </p:nvPr>
        </p:nvSpPr>
        <p:spPr>
          <a:xfrm>
            <a:off x="200962" y="161658"/>
            <a:ext cx="4218141" cy="1641986"/>
          </a:xfrm>
        </p:spPr>
        <p:txBody>
          <a:bodyPr vert="horz" lIns="91440" tIns="45720" rIns="91440" bIns="45720" rtlCol="0" anchor="t">
            <a:noAutofit/>
          </a:bodyPr>
          <a:lstStyle/>
          <a:p>
            <a:r>
              <a:rPr lang="en-GB" sz="6000" b="1" cap="all" dirty="0">
                <a:latin typeface="Arial" panose="020B0604020202020204" pitchFamily="34" charset="0"/>
                <a:cs typeface="Arial" panose="020B0604020202020204" pitchFamily="34" charset="0"/>
              </a:rPr>
              <a:t>A tragic end</a:t>
            </a:r>
            <a:endParaRPr lang="en-US" sz="3200"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4D37C1F-1E30-4EB7-B723-7BE1FD2EC46E}"/>
              </a:ext>
            </a:extLst>
          </p:cNvPr>
          <p:cNvSpPr/>
          <p:nvPr/>
        </p:nvSpPr>
        <p:spPr>
          <a:xfrm>
            <a:off x="4771579" y="1143000"/>
            <a:ext cx="7146965" cy="5552102"/>
          </a:xfrm>
          <a:prstGeom prst="rect">
            <a:avLst/>
          </a:prstGeom>
        </p:spPr>
        <p:txBody>
          <a:bodyPr vert="horz" lIns="91440" tIns="45720" rIns="91440" bIns="45720" rtlCol="0">
            <a:noAutofit/>
          </a:bodyPr>
          <a:lstStyle/>
          <a:p>
            <a:r>
              <a:rPr lang="en-GB" sz="2000" dirty="0">
                <a:latin typeface="Arial" panose="020B0604020202020204" pitchFamily="34" charset="0"/>
                <a:cs typeface="Arial" panose="020B0604020202020204" pitchFamily="34" charset="0"/>
              </a:rPr>
              <a:t>Some of the soldiers eventually returned to the Caribbean. Captain Louis </a:t>
            </a:r>
            <a:r>
              <a:rPr lang="en-GB" sz="2000" dirty="0" err="1">
                <a:latin typeface="Arial" panose="020B0604020202020204" pitchFamily="34" charset="0"/>
                <a:cs typeface="Arial" panose="020B0604020202020204" pitchFamily="34" charset="0"/>
              </a:rPr>
              <a:t>Delgrès</a:t>
            </a:r>
            <a:r>
              <a:rPr lang="en-GB" sz="2000" dirty="0">
                <a:latin typeface="Arial" panose="020B0604020202020204" pitchFamily="34" charset="0"/>
                <a:cs typeface="Arial" panose="020B0604020202020204" pitchFamily="34" charset="0"/>
              </a:rPr>
              <a:t>, who like the others had initially gone to France, returned in 1799, where he became disillusioned when Napoleon attempted to re-establish slavery on the French Caribbean islands. He took up arms again, this time against France, and carried out a successful campaign. But eventually he and about 400 followers were surrounded at </a:t>
            </a:r>
            <a:r>
              <a:rPr lang="en-GB" sz="2000" dirty="0" err="1">
                <a:latin typeface="Arial" panose="020B0604020202020204" pitchFamily="34" charset="0"/>
                <a:cs typeface="Arial" panose="020B0604020202020204" pitchFamily="34" charset="0"/>
              </a:rPr>
              <a:t>Matouba</a:t>
            </a:r>
            <a:r>
              <a:rPr lang="en-GB" sz="2000" dirty="0">
                <a:latin typeface="Arial" panose="020B0604020202020204" pitchFamily="34" charset="0"/>
                <a:cs typeface="Arial" panose="020B0604020202020204" pitchFamily="34" charset="0"/>
              </a:rPr>
              <a:t> in Guadeloupe.</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Realising there was no escape, and with French forces closing in, on 28 May 1802 </a:t>
            </a:r>
            <a:r>
              <a:rPr lang="en-GB" sz="2000" dirty="0" err="1">
                <a:latin typeface="Arial" panose="020B0604020202020204" pitchFamily="34" charset="0"/>
                <a:cs typeface="Arial" panose="020B0604020202020204" pitchFamily="34" charset="0"/>
              </a:rPr>
              <a:t>Delgrès</a:t>
            </a:r>
            <a:r>
              <a:rPr lang="en-GB" sz="2000" dirty="0">
                <a:latin typeface="Arial" panose="020B0604020202020204" pitchFamily="34" charset="0"/>
                <a:cs typeface="Arial" panose="020B0604020202020204" pitchFamily="34" charset="0"/>
              </a:rPr>
              <a:t> and his followers lit the gunpowder stores and blew themselves up rather than be captured and enslaved. Some were taken alive from the rubble and executed.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There is now a memorial to </a:t>
            </a:r>
            <a:r>
              <a:rPr lang="en-GB" sz="2000" dirty="0" err="1">
                <a:latin typeface="Arial" panose="020B0604020202020204" pitchFamily="34" charset="0"/>
                <a:cs typeface="Arial" panose="020B0604020202020204" pitchFamily="34" charset="0"/>
              </a:rPr>
              <a:t>Delgrès</a:t>
            </a:r>
            <a:r>
              <a:rPr lang="en-GB" sz="2000" dirty="0">
                <a:latin typeface="Arial" panose="020B0604020202020204" pitchFamily="34" charset="0"/>
                <a:cs typeface="Arial" panose="020B0604020202020204" pitchFamily="34" charset="0"/>
              </a:rPr>
              <a:t> on Guadeloupe and an inscription honouring him in the Panthéon in Paris, where distinguished French citizens are buried or commemorated.</a:t>
            </a:r>
          </a:p>
          <a:p>
            <a:pPr>
              <a:lnSpc>
                <a:spcPct val="90000"/>
              </a:lnSpc>
              <a:spcBef>
                <a:spcPts val="1000"/>
              </a:spcBef>
              <a:buClr>
                <a:schemeClr val="accent1"/>
              </a:buClr>
              <a:buSzPct val="80000"/>
              <a:buFont typeface="Wingdings 3" charset="2"/>
              <a:buChar char=""/>
            </a:pPr>
            <a:endParaRPr lang="en-US" sz="1600" dirty="0">
              <a:latin typeface="Arial" panose="020B0604020202020204" pitchFamily="34" charset="0"/>
              <a:ea typeface="+mj-ea"/>
              <a:cs typeface="Arial" panose="020B0604020202020204" pitchFamily="34" charset="0"/>
            </a:endParaRPr>
          </a:p>
        </p:txBody>
      </p:sp>
      <p:sp>
        <p:nvSpPr>
          <p:cNvPr id="3" name="Rectangle 2">
            <a:extLst>
              <a:ext uri="{FF2B5EF4-FFF2-40B4-BE49-F238E27FC236}">
                <a16:creationId xmlns:a16="http://schemas.microsoft.com/office/drawing/2014/main" id="{14060796-F690-4F53-BCAC-238043EAD02D}"/>
              </a:ext>
            </a:extLst>
          </p:cNvPr>
          <p:cNvSpPr/>
          <p:nvPr/>
        </p:nvSpPr>
        <p:spPr>
          <a:xfrm>
            <a:off x="485558" y="4857690"/>
            <a:ext cx="3602073" cy="400110"/>
          </a:xfrm>
          <a:prstGeom prst="rect">
            <a:avLst/>
          </a:prstGeom>
        </p:spPr>
        <p:txBody>
          <a:bodyPr wrap="square">
            <a:spAutoFit/>
          </a:bodyPr>
          <a:lstStyle/>
          <a:p>
            <a:pPr>
              <a:spcAft>
                <a:spcPts val="600"/>
              </a:spcAft>
            </a:pPr>
            <a:r>
              <a:rPr lang="en-GB" sz="1000" b="1" dirty="0">
                <a:solidFill>
                  <a:srgbClr val="373737"/>
                </a:solidFill>
                <a:latin typeface="Arial" panose="020B0604020202020204" pitchFamily="34" charset="0"/>
                <a:cs typeface="Arial" panose="020B0604020202020204" pitchFamily="34" charset="0"/>
              </a:rPr>
              <a:t>A map of the Île-</a:t>
            </a:r>
            <a:r>
              <a:rPr lang="en-GB" sz="1000" b="1" dirty="0" err="1">
                <a:solidFill>
                  <a:srgbClr val="373737"/>
                </a:solidFill>
                <a:latin typeface="Arial" panose="020B0604020202020204" pitchFamily="34" charset="0"/>
                <a:cs typeface="Arial" panose="020B0604020202020204" pitchFamily="34" charset="0"/>
              </a:rPr>
              <a:t>d’Aix</a:t>
            </a:r>
            <a:r>
              <a:rPr lang="en-GB" sz="1000" b="1" dirty="0">
                <a:solidFill>
                  <a:srgbClr val="373737"/>
                </a:solidFill>
                <a:latin typeface="Arial" panose="020B0604020202020204" pitchFamily="34" charset="0"/>
                <a:cs typeface="Arial" panose="020B0604020202020204" pitchFamily="34" charset="0"/>
              </a:rPr>
              <a:t>, to which the prisoners were sent after their arrival in France, in 1823</a:t>
            </a:r>
            <a:endParaRPr lang="en-GB" sz="1000" b="1" dirty="0">
              <a:latin typeface="Arial" panose="020B0604020202020204" pitchFamily="34" charset="0"/>
              <a:cs typeface="Arial" panose="020B0604020202020204" pitchFamily="34" charset="0"/>
            </a:endParaRPr>
          </a:p>
        </p:txBody>
      </p:sp>
      <p:pic>
        <p:nvPicPr>
          <p:cNvPr id="10244" name="Picture 4" descr="Delgrès: where Delta blues meets Caribbean lament - World Music Matters">
            <a:extLst>
              <a:ext uri="{FF2B5EF4-FFF2-40B4-BE49-F238E27FC236}">
                <a16:creationId xmlns:a16="http://schemas.microsoft.com/office/drawing/2014/main" id="{9BA6FFCB-DBA4-41FE-871B-F22AE827D8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483" y="2215475"/>
            <a:ext cx="4343666" cy="32703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5414D2F-C0B9-4393-B6DD-73666F9FAFD8}"/>
              </a:ext>
            </a:extLst>
          </p:cNvPr>
          <p:cNvSpPr/>
          <p:nvPr/>
        </p:nvSpPr>
        <p:spPr>
          <a:xfrm>
            <a:off x="266483" y="5569646"/>
            <a:ext cx="4336693" cy="523220"/>
          </a:xfrm>
          <a:prstGeom prst="rect">
            <a:avLst/>
          </a:prstGeom>
        </p:spPr>
        <p:txBody>
          <a:bodyPr wrap="square">
            <a:spAutoFit/>
          </a:bodyPr>
          <a:lstStyle/>
          <a:p>
            <a:pPr algn="ctr"/>
            <a:r>
              <a:rPr lang="en-GB" sz="1400" dirty="0">
                <a:latin typeface="Arial" panose="020B0604020202020204" pitchFamily="34" charset="0"/>
                <a:cs typeface="Arial" panose="020B0604020202020204" pitchFamily="34" charset="0"/>
              </a:rPr>
              <a:t>Memorial to Louis </a:t>
            </a:r>
            <a:r>
              <a:rPr lang="en-GB" sz="1400" dirty="0" err="1">
                <a:latin typeface="Arial" panose="020B0604020202020204" pitchFamily="34" charset="0"/>
                <a:cs typeface="Arial" panose="020B0604020202020204" pitchFamily="34" charset="0"/>
              </a:rPr>
              <a:t>Delgrès</a:t>
            </a:r>
            <a:r>
              <a:rPr lang="en-GB" sz="1400" dirty="0">
                <a:latin typeface="Arial" panose="020B0604020202020204" pitchFamily="34" charset="0"/>
                <a:cs typeface="Arial" panose="020B0604020202020204" pitchFamily="34" charset="0"/>
              </a:rPr>
              <a:t> at Fort </a:t>
            </a:r>
            <a:r>
              <a:rPr lang="en-GB" sz="1400" dirty="0" err="1">
                <a:latin typeface="Arial" panose="020B0604020202020204" pitchFamily="34" charset="0"/>
                <a:cs typeface="Arial" panose="020B0604020202020204" pitchFamily="34" charset="0"/>
              </a:rPr>
              <a:t>Delgrès</a:t>
            </a:r>
            <a:r>
              <a:rPr lang="en-GB" sz="1400" dirty="0">
                <a:latin typeface="Arial" panose="020B0604020202020204" pitchFamily="34" charset="0"/>
                <a:cs typeface="Arial" panose="020B0604020202020204" pitchFamily="34" charset="0"/>
              </a:rPr>
              <a:t> on the island of Guadeloupe</a:t>
            </a:r>
          </a:p>
        </p:txBody>
      </p:sp>
    </p:spTree>
    <p:extLst>
      <p:ext uri="{BB962C8B-B14F-4D97-AF65-F5344CB8AC3E}">
        <p14:creationId xmlns:p14="http://schemas.microsoft.com/office/powerpoint/2010/main" val="1122488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370D9-1DB6-4CE2-94DA-7B66098C6A34}"/>
              </a:ext>
            </a:extLst>
          </p:cNvPr>
          <p:cNvSpPr>
            <a:spLocks noGrp="1"/>
          </p:cNvSpPr>
          <p:nvPr>
            <p:ph type="title"/>
          </p:nvPr>
        </p:nvSpPr>
        <p:spPr>
          <a:xfrm>
            <a:off x="648930" y="629266"/>
            <a:ext cx="9252154" cy="1223983"/>
          </a:xfrm>
        </p:spPr>
        <p:txBody>
          <a:bodyPr>
            <a:normAutofit/>
          </a:bodyPr>
          <a:lstStyle/>
          <a:p>
            <a:pPr>
              <a:lnSpc>
                <a:spcPct val="90000"/>
              </a:lnSpc>
            </a:pPr>
            <a:r>
              <a:rPr lang="en-GB" sz="3900" b="1" cap="all" dirty="0">
                <a:latin typeface="Arial" panose="020B0604020202020204" pitchFamily="34" charset="0"/>
                <a:cs typeface="Arial" panose="020B0604020202020204" pitchFamily="34" charset="0"/>
              </a:rPr>
              <a:t>Black prisoners of war at Portchester Castle</a:t>
            </a:r>
            <a:endParaRPr lang="en-GB" sz="3900" b="1" dirty="0">
              <a:latin typeface="Arial" panose="020B0604020202020204" pitchFamily="34" charset="0"/>
              <a:cs typeface="Arial" panose="020B0604020202020204" pitchFamily="34" charset="0"/>
            </a:endParaRPr>
          </a:p>
        </p:txBody>
      </p:sp>
      <p:pic>
        <p:nvPicPr>
          <p:cNvPr id="11266" name="Picture 2" descr="Portchester Castle - Castle / Fort in Portchester, Fareham - Visit South  East England">
            <a:extLst>
              <a:ext uri="{FF2B5EF4-FFF2-40B4-BE49-F238E27FC236}">
                <a16:creationId xmlns:a16="http://schemas.microsoft.com/office/drawing/2014/main" id="{5BE39517-3D43-483E-BB4D-DD0A38C1A0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105" r="25301" b="-2"/>
          <a:stretch/>
        </p:blipFill>
        <p:spPr bwMode="auto">
          <a:xfrm>
            <a:off x="648930" y="2052213"/>
            <a:ext cx="3413671" cy="4196185"/>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4F1B1F4-02E0-4884-9739-B9ACAF72746F}"/>
              </a:ext>
            </a:extLst>
          </p:cNvPr>
          <p:cNvSpPr>
            <a:spLocks noGrp="1"/>
          </p:cNvSpPr>
          <p:nvPr>
            <p:ph idx="1"/>
          </p:nvPr>
        </p:nvSpPr>
        <p:spPr>
          <a:xfrm>
            <a:off x="4594214" y="1970934"/>
            <a:ext cx="7070374" cy="4663546"/>
          </a:xfrm>
        </p:spPr>
        <p:txBody>
          <a:bodyPr>
            <a:normAutofit/>
          </a:bodyPr>
          <a:lstStyle/>
          <a:p>
            <a:r>
              <a:rPr lang="en-GB" sz="2400" dirty="0">
                <a:latin typeface="Arial" panose="020B0604020202020204" pitchFamily="34" charset="0"/>
                <a:cs typeface="Arial" panose="020B0604020202020204" pitchFamily="34" charset="0"/>
              </a:rPr>
              <a:t>In October 1796 a fleet of ships from the Caribbean carrying over 2,500 prisoners of war, who were mostly black or mixed-race, began to dock in Portsmouth Harbour. By the end of that month almost all of them, apart from about 100 women and children, were living at Portchester Castle.</a:t>
            </a:r>
          </a:p>
          <a:p>
            <a:r>
              <a:rPr lang="en-GB" sz="2400" dirty="0">
                <a:latin typeface="Arial" panose="020B0604020202020204" pitchFamily="34" charset="0"/>
                <a:cs typeface="Arial" panose="020B0604020202020204" pitchFamily="34" charset="0"/>
              </a:rPr>
              <a:t>English Heritage curator Abigail </a:t>
            </a:r>
            <a:r>
              <a:rPr lang="en-GB" sz="2400" dirty="0" err="1">
                <a:latin typeface="Arial" panose="020B0604020202020204" pitchFamily="34" charset="0"/>
                <a:cs typeface="Arial" panose="020B0604020202020204" pitchFamily="34" charset="0"/>
              </a:rPr>
              <a:t>Coppins</a:t>
            </a:r>
            <a:r>
              <a:rPr lang="en-GB" sz="2400" dirty="0">
                <a:latin typeface="Arial" panose="020B0604020202020204" pitchFamily="34" charset="0"/>
                <a:cs typeface="Arial" panose="020B0604020202020204" pitchFamily="34" charset="0"/>
              </a:rPr>
              <a:t>, who is researching their extraordinary story, explains how the prisoners were captured, how they were treated at the castle, and what happened to them after their release.</a:t>
            </a: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2804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11FAC-314D-4CA5-9499-2F5C37683D1B}"/>
              </a:ext>
            </a:extLst>
          </p:cNvPr>
          <p:cNvSpPr>
            <a:spLocks noGrp="1"/>
          </p:cNvSpPr>
          <p:nvPr>
            <p:ph type="ctrTitle"/>
          </p:nvPr>
        </p:nvSpPr>
        <p:spPr>
          <a:xfrm>
            <a:off x="353655" y="600692"/>
            <a:ext cx="9252154" cy="1016654"/>
          </a:xfrm>
        </p:spPr>
        <p:txBody>
          <a:bodyPr vert="horz" lIns="91440" tIns="45720" rIns="91440" bIns="45720" rtlCol="0" anchor="t">
            <a:normAutofit fontScale="90000"/>
          </a:bodyPr>
          <a:lstStyle/>
          <a:p>
            <a:pPr>
              <a:lnSpc>
                <a:spcPct val="90000"/>
              </a:lnSpc>
            </a:pPr>
            <a:r>
              <a:rPr lang="en-GB" b="1" cap="all" dirty="0">
                <a:latin typeface="Arial" panose="020B0604020202020204" pitchFamily="34" charset="0"/>
                <a:cs typeface="Arial" panose="020B0604020202020204" pitchFamily="34" charset="0"/>
              </a:rPr>
              <a:t>Capture</a:t>
            </a:r>
            <a:endParaRPr lang="en-US" sz="3300"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4D37C1F-1E30-4EB7-B723-7BE1FD2EC46E}"/>
              </a:ext>
            </a:extLst>
          </p:cNvPr>
          <p:cNvSpPr/>
          <p:nvPr/>
        </p:nvSpPr>
        <p:spPr>
          <a:xfrm>
            <a:off x="244464" y="1617346"/>
            <a:ext cx="7648167" cy="4363737"/>
          </a:xfrm>
          <a:prstGeom prst="rect">
            <a:avLst/>
          </a:prstGeom>
        </p:spPr>
        <p:txBody>
          <a:bodyPr vert="horz" lIns="91440" tIns="45720" rIns="91440" bIns="45720" rtlCol="0">
            <a:noAutofit/>
          </a:bodyPr>
          <a:lstStyle/>
          <a:p>
            <a:r>
              <a:rPr lang="en-GB" sz="1300" dirty="0">
                <a:latin typeface="Arial" panose="020B0604020202020204" pitchFamily="34" charset="0"/>
                <a:cs typeface="Arial" panose="020B0604020202020204" pitchFamily="34" charset="0"/>
              </a:rPr>
              <a:t>The story begins on the island of St Lucia in the Caribbean.</a:t>
            </a:r>
          </a:p>
          <a:p>
            <a:endParaRPr lang="en-GB" sz="1300" dirty="0">
              <a:latin typeface="Arial" panose="020B0604020202020204" pitchFamily="34" charset="0"/>
              <a:cs typeface="Arial" panose="020B0604020202020204" pitchFamily="34" charset="0"/>
            </a:endParaRPr>
          </a:p>
          <a:p>
            <a:r>
              <a:rPr lang="en-GB" sz="1300" dirty="0">
                <a:latin typeface="Arial" panose="020B0604020202020204" pitchFamily="34" charset="0"/>
                <a:cs typeface="Arial" panose="020B0604020202020204" pitchFamily="34" charset="0"/>
              </a:rPr>
              <a:t>When war between Britain and Revolutionary France erupted in 1793, the overseas colonies belonging to Britain, France and their European allies, including the Caribbean, were also dragged into the war. The many Caribbean islands were much fought over by European powers vying for supremacy. These islands were mainly inhabited by an enslaved African Caribbean population working on European-owned plantations. </a:t>
            </a:r>
          </a:p>
          <a:p>
            <a:endParaRPr lang="en-GB" sz="1300" dirty="0">
              <a:latin typeface="Arial" panose="020B0604020202020204" pitchFamily="34" charset="0"/>
              <a:cs typeface="Arial" panose="020B0604020202020204" pitchFamily="34" charset="0"/>
            </a:endParaRPr>
          </a:p>
          <a:p>
            <a:r>
              <a:rPr lang="en-GB" sz="1300" dirty="0">
                <a:latin typeface="Arial" panose="020B0604020202020204" pitchFamily="34" charset="0"/>
                <a:cs typeface="Arial" panose="020B0604020202020204" pitchFamily="34" charset="0"/>
              </a:rPr>
              <a:t>A French-born revolutionary, Victor Hugues, captured the island of Guadeloupe from Britain in 1794. He then declared an end to slavery and enlisted many former enslaved and free people of mixed race into the French Revolutionary army. Across the Caribbean, men of both African and European descent served in racially integrated military units that fought against Britain – which was still a slave-owning nation – on islands such as St Lucia, St Vincent and Guadeloupe.</a:t>
            </a:r>
          </a:p>
          <a:p>
            <a:endParaRPr lang="en-GB" sz="1300" dirty="0">
              <a:latin typeface="Arial" panose="020B0604020202020204" pitchFamily="34" charset="0"/>
              <a:cs typeface="Arial" panose="020B0604020202020204" pitchFamily="34" charset="0"/>
            </a:endParaRPr>
          </a:p>
          <a:p>
            <a:r>
              <a:rPr lang="en-GB" sz="1300" dirty="0">
                <a:latin typeface="Arial" panose="020B0604020202020204" pitchFamily="34" charset="0"/>
                <a:cs typeface="Arial" panose="020B0604020202020204" pitchFamily="34" charset="0"/>
              </a:rPr>
              <a:t>On 26 May 1796, the French garrison holding Fort Charlotte on St Lucia surrendered to British forces commanded by Sir John Moore. They laid down their weapons and marched out of the fort and onto British ships. The terms of their surrender ensured that they would all be treated as prisoners of war, rather than as slaves, as Moore recorded:</a:t>
            </a:r>
          </a:p>
          <a:p>
            <a:endParaRPr lang="en-GB" sz="1300" dirty="0">
              <a:latin typeface="Arial" panose="020B0604020202020204" pitchFamily="34" charset="0"/>
              <a:cs typeface="Arial" panose="020B0604020202020204" pitchFamily="34" charset="0"/>
            </a:endParaRPr>
          </a:p>
          <a:p>
            <a:r>
              <a:rPr lang="en-GB" sz="1300" i="1" dirty="0">
                <a:latin typeface="Arial" panose="020B0604020202020204" pitchFamily="34" charset="0"/>
                <a:cs typeface="Arial" panose="020B0604020202020204" pitchFamily="34" charset="0"/>
              </a:rPr>
              <a:t>a flag was sent from them to know what way they might … be treated …The answer … was, that men regimented … of whatever colour, should be treated as prisoners of war.</a:t>
            </a:r>
          </a:p>
          <a:p>
            <a:endParaRPr lang="en-GB" sz="1300" dirty="0">
              <a:latin typeface="Arial" panose="020B0604020202020204" pitchFamily="34" charset="0"/>
              <a:cs typeface="Arial" panose="020B0604020202020204" pitchFamily="34" charset="0"/>
            </a:endParaRPr>
          </a:p>
          <a:p>
            <a:r>
              <a:rPr lang="en-GB" sz="1300" dirty="0">
                <a:latin typeface="Arial" panose="020B0604020202020204" pitchFamily="34" charset="0"/>
                <a:cs typeface="Arial" panose="020B0604020202020204" pitchFamily="34" charset="0"/>
              </a:rPr>
              <a:t>The garrison consisted of mainly local black soldiers, with a smaller number of European French soldiers. There were also women and children among them.</a:t>
            </a:r>
          </a:p>
        </p:txBody>
      </p:sp>
      <p:pic>
        <p:nvPicPr>
          <p:cNvPr id="1028" name="Picture 4" descr="An Accurate Map of the West Indies from the Latest Improvements.:  Geographicus Rare Antique Maps">
            <a:extLst>
              <a:ext uri="{FF2B5EF4-FFF2-40B4-BE49-F238E27FC236}">
                <a16:creationId xmlns:a16="http://schemas.microsoft.com/office/drawing/2014/main" id="{987EA35C-809F-418C-85A6-6B53E4F5C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7174" y="2512351"/>
            <a:ext cx="4063076" cy="3125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439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11FAC-314D-4CA5-9499-2F5C37683D1B}"/>
              </a:ext>
            </a:extLst>
          </p:cNvPr>
          <p:cNvSpPr>
            <a:spLocks noGrp="1"/>
          </p:cNvSpPr>
          <p:nvPr>
            <p:ph type="ctrTitle"/>
          </p:nvPr>
        </p:nvSpPr>
        <p:spPr>
          <a:xfrm>
            <a:off x="197258" y="551776"/>
            <a:ext cx="9252154" cy="1016654"/>
          </a:xfrm>
        </p:spPr>
        <p:txBody>
          <a:bodyPr vert="horz" lIns="91440" tIns="45720" rIns="91440" bIns="45720" rtlCol="0" anchor="t">
            <a:noAutofit/>
          </a:bodyPr>
          <a:lstStyle/>
          <a:p>
            <a:pPr>
              <a:lnSpc>
                <a:spcPct val="90000"/>
              </a:lnSpc>
            </a:pPr>
            <a:r>
              <a:rPr lang="en-GB" sz="5400" b="1" cap="all" dirty="0">
                <a:latin typeface="Arial" panose="020B0604020202020204" pitchFamily="34" charset="0"/>
                <a:cs typeface="Arial" panose="020B0604020202020204" pitchFamily="34" charset="0"/>
              </a:rPr>
              <a:t>The Journey to Britain</a:t>
            </a:r>
            <a:endParaRPr lang="en-US" sz="2400"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4D37C1F-1E30-4EB7-B723-7BE1FD2EC46E}"/>
              </a:ext>
            </a:extLst>
          </p:cNvPr>
          <p:cNvSpPr/>
          <p:nvPr/>
        </p:nvSpPr>
        <p:spPr>
          <a:xfrm>
            <a:off x="197258" y="2548816"/>
            <a:ext cx="7648167" cy="3196964"/>
          </a:xfrm>
          <a:prstGeom prst="rect">
            <a:avLst/>
          </a:prstGeom>
        </p:spPr>
        <p:txBody>
          <a:bodyPr vert="horz" lIns="91440" tIns="45720" rIns="91440" bIns="45720" rtlCol="0">
            <a:noAutofit/>
          </a:bodyPr>
          <a:lstStyle/>
          <a:p>
            <a:r>
              <a:rPr lang="en-GB" sz="2000" dirty="0">
                <a:latin typeface="Arial" panose="020B0604020202020204" pitchFamily="34" charset="0"/>
                <a:cs typeface="Arial" panose="020B0604020202020204" pitchFamily="34" charset="0"/>
              </a:rPr>
              <a:t>In July the ships carrying the black prisoners, as well as the British soldiers guarding them, left the Caribbean and set sail across the Atlantic towards Britain.</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The Atlantic crossing was very difficult. Lieutenant-Colonel Baldwin Leighton of the 46th Regiment was in charge of the convoy and reported that both the prisoners and guards had been very sickly on the voyage.</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Although there were doctors on board, little could be done for the sick as the doctors ‘were in want of many necessary comforts, for the sick, on the Voyage’.</a:t>
            </a:r>
          </a:p>
        </p:txBody>
      </p:sp>
      <p:pic>
        <p:nvPicPr>
          <p:cNvPr id="2050" name="Picture 2" descr="Ships at Spithead 1797 - English Heritage Blog">
            <a:extLst>
              <a:ext uri="{FF2B5EF4-FFF2-40B4-BE49-F238E27FC236}">
                <a16:creationId xmlns:a16="http://schemas.microsoft.com/office/drawing/2014/main" id="{C46A3875-9DBC-4D97-B868-0203D3CF1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8337" y="2562777"/>
            <a:ext cx="4176405" cy="228337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FC88449-A318-4203-B054-48B4AA777F64}"/>
              </a:ext>
            </a:extLst>
          </p:cNvPr>
          <p:cNvSpPr/>
          <p:nvPr/>
        </p:nvSpPr>
        <p:spPr>
          <a:xfrm>
            <a:off x="7733252" y="4966900"/>
            <a:ext cx="4373664" cy="830997"/>
          </a:xfrm>
          <a:prstGeom prst="rect">
            <a:avLst/>
          </a:prstGeom>
        </p:spPr>
        <p:txBody>
          <a:bodyPr wrap="square">
            <a:spAutoFit/>
          </a:bodyPr>
          <a:lstStyle/>
          <a:p>
            <a:pPr algn="just"/>
            <a:r>
              <a:rPr lang="en-GB" sz="1200" dirty="0">
                <a:latin typeface="Arial" panose="020B0604020202020204" pitchFamily="34" charset="0"/>
                <a:cs typeface="Arial" panose="020B0604020202020204" pitchFamily="34" charset="0"/>
              </a:rPr>
              <a:t>This watercolour of 1797 by Nicholas Pocock shows ships at Spithead, an anchorage near Portsmouth. Ships like these would have transported the prisoners of war across the Atlantic to Portchester Castle.</a:t>
            </a:r>
          </a:p>
        </p:txBody>
      </p:sp>
    </p:spTree>
    <p:extLst>
      <p:ext uri="{BB962C8B-B14F-4D97-AF65-F5344CB8AC3E}">
        <p14:creationId xmlns:p14="http://schemas.microsoft.com/office/powerpoint/2010/main" val="1584284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11FAC-314D-4CA5-9499-2F5C37683D1B}"/>
              </a:ext>
            </a:extLst>
          </p:cNvPr>
          <p:cNvSpPr>
            <a:spLocks noGrp="1"/>
          </p:cNvSpPr>
          <p:nvPr>
            <p:ph type="ctrTitle"/>
          </p:nvPr>
        </p:nvSpPr>
        <p:spPr>
          <a:xfrm>
            <a:off x="325080" y="479742"/>
            <a:ext cx="9252154" cy="1016654"/>
          </a:xfrm>
        </p:spPr>
        <p:txBody>
          <a:bodyPr vert="horz" lIns="91440" tIns="45720" rIns="91440" bIns="45720" rtlCol="0" anchor="t">
            <a:noAutofit/>
          </a:bodyPr>
          <a:lstStyle/>
          <a:p>
            <a:pPr>
              <a:lnSpc>
                <a:spcPct val="90000"/>
              </a:lnSpc>
            </a:pPr>
            <a:r>
              <a:rPr lang="en-GB" b="1" cap="all" dirty="0">
                <a:latin typeface="Arial" panose="020B0604020202020204" pitchFamily="34" charset="0"/>
                <a:cs typeface="Arial" panose="020B0604020202020204" pitchFamily="34" charset="0"/>
              </a:rPr>
              <a:t>Arrival</a:t>
            </a:r>
            <a:endParaRPr lang="en-US" sz="2800"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4D37C1F-1E30-4EB7-B723-7BE1FD2EC46E}"/>
              </a:ext>
            </a:extLst>
          </p:cNvPr>
          <p:cNvSpPr/>
          <p:nvPr/>
        </p:nvSpPr>
        <p:spPr>
          <a:xfrm>
            <a:off x="197258" y="1627996"/>
            <a:ext cx="7648167" cy="3196964"/>
          </a:xfrm>
          <a:prstGeom prst="rect">
            <a:avLst/>
          </a:prstGeom>
        </p:spPr>
        <p:txBody>
          <a:bodyPr vert="horz" lIns="91440" tIns="45720" rIns="91440" bIns="45720" rtlCol="0">
            <a:noAutofit/>
          </a:bodyPr>
          <a:lstStyle/>
          <a:p>
            <a:r>
              <a:rPr lang="en-GB" sz="1600" dirty="0">
                <a:latin typeface="Arial" panose="020B0604020202020204" pitchFamily="34" charset="0"/>
                <a:cs typeface="Arial" panose="020B0604020202020204" pitchFamily="34" charset="0"/>
              </a:rPr>
              <a:t>By the time the convoy reached Portsmouth in October 1796, at least 268 prisoners and 100 British soldiers had died. In total, 2,512 prisoners had survived the journey, recorded by the Admiralty as:</a:t>
            </a:r>
          </a:p>
          <a:p>
            <a:endParaRPr lang="en-GB"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sz="1600" dirty="0">
                <a:latin typeface="Arial" panose="020B0604020202020204" pitchFamily="34" charset="0"/>
                <a:cs typeface="Arial" panose="020B0604020202020204" pitchFamily="34" charset="0"/>
              </a:rPr>
              <a:t>White 333</a:t>
            </a:r>
          </a:p>
          <a:p>
            <a:pPr marL="285750" indent="-285750">
              <a:buFont typeface="Wingdings" panose="05000000000000000000" pitchFamily="2" charset="2"/>
              <a:buChar char="§"/>
            </a:pPr>
            <a:r>
              <a:rPr lang="en-GB" sz="1600" dirty="0">
                <a:latin typeface="Arial" panose="020B0604020202020204" pitchFamily="34" charset="0"/>
                <a:cs typeface="Arial" panose="020B0604020202020204" pitchFamily="34" charset="0"/>
              </a:rPr>
              <a:t>Black 2080</a:t>
            </a:r>
          </a:p>
          <a:p>
            <a:pPr marL="285750" indent="-285750">
              <a:buFont typeface="Wingdings" panose="05000000000000000000" pitchFamily="2" charset="2"/>
              <a:buChar char="§"/>
            </a:pPr>
            <a:r>
              <a:rPr lang="en-GB" sz="1600" dirty="0">
                <a:latin typeface="Arial" panose="020B0604020202020204" pitchFamily="34" charset="0"/>
                <a:cs typeface="Arial" panose="020B0604020202020204" pitchFamily="34" charset="0"/>
              </a:rPr>
              <a:t>Women and children 99.</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News of their arrival had preceded them. Dr James Johnston, one of the prison commissioners, went on board to prepare for the prisoners to disembark. One of the main concerns was the spread of disease, so the prisoners’ health was checked as they were taken off the ships in groups.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The sick and wounded were sent to the Portchester prison hospital, which was housed in separate buildings within the castle, while healthy prisoners were placed in the main prison buildings.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The women and children were also held in the prison at first, probably separately from the other prisoners, but were later sent on to </a:t>
            </a:r>
            <a:r>
              <a:rPr lang="en-GB" sz="1600" dirty="0" err="1">
                <a:latin typeface="Arial" panose="020B0604020202020204" pitchFamily="34" charset="0"/>
                <a:cs typeface="Arial" panose="020B0604020202020204" pitchFamily="34" charset="0"/>
              </a:rPr>
              <a:t>Forton</a:t>
            </a:r>
            <a:r>
              <a:rPr lang="en-GB" sz="1600" dirty="0">
                <a:latin typeface="Arial" panose="020B0604020202020204" pitchFamily="34" charset="0"/>
                <a:cs typeface="Arial" panose="020B0604020202020204" pitchFamily="34" charset="0"/>
              </a:rPr>
              <a:t> Prison in nearby Gosport. There they were housed in a large hospital ward.</a:t>
            </a:r>
          </a:p>
        </p:txBody>
      </p:sp>
      <p:sp>
        <p:nvSpPr>
          <p:cNvPr id="3" name="Rectangle 2">
            <a:extLst>
              <a:ext uri="{FF2B5EF4-FFF2-40B4-BE49-F238E27FC236}">
                <a16:creationId xmlns:a16="http://schemas.microsoft.com/office/drawing/2014/main" id="{8FC88449-A318-4203-B054-48B4AA777F64}"/>
              </a:ext>
            </a:extLst>
          </p:cNvPr>
          <p:cNvSpPr/>
          <p:nvPr/>
        </p:nvSpPr>
        <p:spPr>
          <a:xfrm>
            <a:off x="7732530" y="5578959"/>
            <a:ext cx="4373664" cy="430887"/>
          </a:xfrm>
          <a:prstGeom prst="rect">
            <a:avLst/>
          </a:prstGeom>
        </p:spPr>
        <p:txBody>
          <a:bodyPr wrap="square">
            <a:spAutoFit/>
          </a:bodyPr>
          <a:lstStyle/>
          <a:p>
            <a:pPr algn="just"/>
            <a:r>
              <a:rPr lang="en-GB" sz="1100" dirty="0">
                <a:latin typeface="Arial" panose="020B0604020202020204" pitchFamily="34" charset="0"/>
                <a:cs typeface="Arial" panose="020B0604020202020204" pitchFamily="34" charset="0"/>
              </a:rPr>
              <a:t>An aerial view of Portchester Castle. In the 1790s, the area within the outer walls would have been filled with prison buildings</a:t>
            </a:r>
            <a:endParaRPr lang="en-GB" sz="900" dirty="0">
              <a:latin typeface="Arial" panose="020B0604020202020204" pitchFamily="34" charset="0"/>
              <a:cs typeface="Arial" panose="020B0604020202020204" pitchFamily="34" charset="0"/>
            </a:endParaRPr>
          </a:p>
        </p:txBody>
      </p:sp>
      <p:pic>
        <p:nvPicPr>
          <p:cNvPr id="7" name="Picture 6" descr="A picture containing grass, water, road, sheep&#10;&#10;Description automatically generated">
            <a:extLst>
              <a:ext uri="{FF2B5EF4-FFF2-40B4-BE49-F238E27FC236}">
                <a16:creationId xmlns:a16="http://schemas.microsoft.com/office/drawing/2014/main" id="{2C385C1E-3409-4F3E-8DC3-5FF7C1BD3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2530" y="2677872"/>
            <a:ext cx="4262212" cy="2683732"/>
          </a:xfrm>
          <a:prstGeom prst="rect">
            <a:avLst/>
          </a:prstGeom>
        </p:spPr>
      </p:pic>
    </p:spTree>
    <p:extLst>
      <p:ext uri="{BB962C8B-B14F-4D97-AF65-F5344CB8AC3E}">
        <p14:creationId xmlns:p14="http://schemas.microsoft.com/office/powerpoint/2010/main" val="676756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11FAC-314D-4CA5-9499-2F5C37683D1B}"/>
              </a:ext>
            </a:extLst>
          </p:cNvPr>
          <p:cNvSpPr>
            <a:spLocks noGrp="1"/>
          </p:cNvSpPr>
          <p:nvPr>
            <p:ph type="ctrTitle"/>
          </p:nvPr>
        </p:nvSpPr>
        <p:spPr>
          <a:xfrm>
            <a:off x="4838833" y="312790"/>
            <a:ext cx="5598979" cy="964114"/>
          </a:xfrm>
        </p:spPr>
        <p:txBody>
          <a:bodyPr vert="horz" lIns="91440" tIns="45720" rIns="91440" bIns="45720" rtlCol="0" anchor="t">
            <a:normAutofit/>
          </a:bodyPr>
          <a:lstStyle/>
          <a:p>
            <a:r>
              <a:rPr lang="en-US" sz="4000" b="1" cap="all" dirty="0">
                <a:latin typeface="Arial" panose="020B0604020202020204" pitchFamily="34" charset="0"/>
                <a:cs typeface="Arial" panose="020B0604020202020204" pitchFamily="34" charset="0"/>
              </a:rPr>
              <a:t>Who were they?</a:t>
            </a:r>
            <a:endParaRPr lang="en-US" sz="4000" b="1" dirty="0">
              <a:latin typeface="Arial" panose="020B0604020202020204" pitchFamily="34" charset="0"/>
              <a:cs typeface="Arial" panose="020B0604020202020204" pitchFamily="34" charset="0"/>
            </a:endParaRPr>
          </a:p>
        </p:txBody>
      </p:sp>
      <p:pic>
        <p:nvPicPr>
          <p:cNvPr id="3074" name="Picture 2" descr="Unknown Black Soldier - English Heritage Blog">
            <a:extLst>
              <a:ext uri="{FF2B5EF4-FFF2-40B4-BE49-F238E27FC236}">
                <a16:creationId xmlns:a16="http://schemas.microsoft.com/office/drawing/2014/main" id="{B54CC082-0C62-4E04-92BA-363ACC0F03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53" r="10388"/>
          <a:stretch/>
        </p:blipFill>
        <p:spPr bwMode="auto">
          <a:xfrm>
            <a:off x="-1" y="10"/>
            <a:ext cx="46346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4D37C1F-1E30-4EB7-B723-7BE1FD2EC46E}"/>
              </a:ext>
            </a:extLst>
          </p:cNvPr>
          <p:cNvSpPr/>
          <p:nvPr/>
        </p:nvSpPr>
        <p:spPr>
          <a:xfrm>
            <a:off x="4838833" y="1357375"/>
            <a:ext cx="7162800" cy="5262500"/>
          </a:xfrm>
          <a:prstGeom prst="rect">
            <a:avLst/>
          </a:prstGeom>
        </p:spPr>
        <p:txBody>
          <a:bodyPr vert="horz" lIns="91440" tIns="45720" rIns="91440" bIns="45720" rtlCol="0">
            <a:normAutofit lnSpcReduction="10000"/>
          </a:bodyPr>
          <a:lstStyle/>
          <a:p>
            <a:pPr>
              <a:lnSpc>
                <a:spcPct val="90000"/>
              </a:lnSpc>
              <a:spcBef>
                <a:spcPts val="1000"/>
              </a:spcBef>
              <a:buClr>
                <a:schemeClr val="accent1"/>
              </a:buClr>
              <a:buSzPct val="80000"/>
            </a:pPr>
            <a:r>
              <a:rPr lang="en-US" sz="1600" dirty="0">
                <a:latin typeface="Arial" panose="020B0604020202020204" pitchFamily="34" charset="0"/>
                <a:ea typeface="+mj-ea"/>
                <a:cs typeface="Arial" panose="020B0604020202020204" pitchFamily="34" charset="0"/>
              </a:rPr>
              <a:t>The registers for the time list all the prisoners by name, including the women and children. It is difficult to find out much about their individual stories, but many would once have been slaves working on the plantations on the French and British islands of the Caribbean. Others were from the free black and mixed-race communities on the islands.</a:t>
            </a:r>
          </a:p>
          <a:p>
            <a:pPr>
              <a:lnSpc>
                <a:spcPct val="90000"/>
              </a:lnSpc>
              <a:spcBef>
                <a:spcPts val="1000"/>
              </a:spcBef>
              <a:buClr>
                <a:schemeClr val="accent1"/>
              </a:buClr>
              <a:buSzPct val="80000"/>
            </a:pPr>
            <a:r>
              <a:rPr lang="en-US" sz="1600" dirty="0">
                <a:latin typeface="Arial" panose="020B0604020202020204" pitchFamily="34" charset="0"/>
                <a:ea typeface="+mj-ea"/>
                <a:cs typeface="Arial" panose="020B0604020202020204" pitchFamily="34" charset="0"/>
              </a:rPr>
              <a:t>Some notable prisoners were:</a:t>
            </a:r>
          </a:p>
          <a:p>
            <a:pPr>
              <a:lnSpc>
                <a:spcPct val="90000"/>
              </a:lnSpc>
              <a:spcBef>
                <a:spcPts val="1000"/>
              </a:spcBef>
              <a:buClr>
                <a:schemeClr val="accent1"/>
              </a:buClr>
              <a:buSzPct val="80000"/>
            </a:pPr>
            <a:r>
              <a:rPr lang="en-US" sz="1600" b="1" dirty="0">
                <a:latin typeface="Arial" panose="020B0604020202020204" pitchFamily="34" charset="0"/>
                <a:ea typeface="+mj-ea"/>
                <a:cs typeface="Arial" panose="020B0604020202020204" pitchFamily="34" charset="0"/>
              </a:rPr>
              <a:t>General </a:t>
            </a:r>
            <a:r>
              <a:rPr lang="en-US" sz="1600" b="1" dirty="0" err="1">
                <a:latin typeface="Arial" panose="020B0604020202020204" pitchFamily="34" charset="0"/>
                <a:ea typeface="+mj-ea"/>
                <a:cs typeface="Arial" panose="020B0604020202020204" pitchFamily="34" charset="0"/>
              </a:rPr>
              <a:t>Marinier</a:t>
            </a:r>
            <a:r>
              <a:rPr lang="en-US" sz="1600" b="1" dirty="0">
                <a:latin typeface="Arial" panose="020B0604020202020204" pitchFamily="34" charset="0"/>
                <a:ea typeface="+mj-ea"/>
                <a:cs typeface="Arial" panose="020B0604020202020204" pitchFamily="34" charset="0"/>
              </a:rPr>
              <a:t> </a:t>
            </a:r>
            <a:r>
              <a:rPr lang="en-US" sz="1600" dirty="0">
                <a:latin typeface="Arial" panose="020B0604020202020204" pitchFamily="34" charset="0"/>
                <a:ea typeface="+mj-ea"/>
                <a:cs typeface="Arial" panose="020B0604020202020204" pitchFamily="34" charset="0"/>
              </a:rPr>
              <a:t>– a free, mixed-race soldier, who had been commander-in-chief of the French forces on St Lucia and had </a:t>
            </a:r>
            <a:r>
              <a:rPr lang="en-US" sz="1600" dirty="0" err="1">
                <a:latin typeface="Arial" panose="020B0604020202020204" pitchFamily="34" charset="0"/>
                <a:ea typeface="+mj-ea"/>
                <a:cs typeface="Arial" panose="020B0604020202020204" pitchFamily="34" charset="0"/>
              </a:rPr>
              <a:t>organised</a:t>
            </a:r>
            <a:r>
              <a:rPr lang="en-US" sz="1600" dirty="0">
                <a:latin typeface="Arial" panose="020B0604020202020204" pitchFamily="34" charset="0"/>
                <a:ea typeface="+mj-ea"/>
                <a:cs typeface="Arial" panose="020B0604020202020204" pitchFamily="34" charset="0"/>
              </a:rPr>
              <a:t> resistance to British rule. He was captured on the island of St Vincent, where he had been fighting a guerrilla war, a few weeks after Fort Charlotte’s surrender</a:t>
            </a:r>
          </a:p>
          <a:p>
            <a:pPr>
              <a:lnSpc>
                <a:spcPct val="90000"/>
              </a:lnSpc>
              <a:spcBef>
                <a:spcPts val="1000"/>
              </a:spcBef>
              <a:buClr>
                <a:schemeClr val="accent1"/>
              </a:buClr>
              <a:buSzPct val="80000"/>
            </a:pPr>
            <a:r>
              <a:rPr lang="en-US" sz="1600" dirty="0">
                <a:latin typeface="Arial" panose="020B0604020202020204" pitchFamily="34" charset="0"/>
                <a:ea typeface="+mj-ea"/>
                <a:cs typeface="Arial" panose="020B0604020202020204" pitchFamily="34" charset="0"/>
              </a:rPr>
              <a:t>General </a:t>
            </a:r>
            <a:r>
              <a:rPr lang="en-US" sz="1600" dirty="0" err="1">
                <a:latin typeface="Arial" panose="020B0604020202020204" pitchFamily="34" charset="0"/>
                <a:ea typeface="+mj-ea"/>
                <a:cs typeface="Arial" panose="020B0604020202020204" pitchFamily="34" charset="0"/>
              </a:rPr>
              <a:t>Marinier’s</a:t>
            </a:r>
            <a:r>
              <a:rPr lang="en-US" sz="1600" dirty="0">
                <a:latin typeface="Arial" panose="020B0604020202020204" pitchFamily="34" charset="0"/>
                <a:ea typeface="+mj-ea"/>
                <a:cs typeface="Arial" panose="020B0604020202020204" pitchFamily="34" charset="0"/>
              </a:rPr>
              <a:t> wife, </a:t>
            </a:r>
            <a:r>
              <a:rPr lang="en-US" sz="1600" b="1" dirty="0">
                <a:latin typeface="Arial" panose="020B0604020202020204" pitchFamily="34" charset="0"/>
                <a:ea typeface="+mj-ea"/>
                <a:cs typeface="Arial" panose="020B0604020202020204" pitchFamily="34" charset="0"/>
              </a:rPr>
              <a:t>Eulalie </a:t>
            </a:r>
            <a:r>
              <a:rPr lang="en-US" sz="1600" b="1" dirty="0" err="1">
                <a:latin typeface="Arial" panose="020B0604020202020204" pitchFamily="34" charset="0"/>
                <a:ea typeface="+mj-ea"/>
                <a:cs typeface="Arial" panose="020B0604020202020204" pitchFamily="34" charset="0"/>
              </a:rPr>
              <a:t>Piemont</a:t>
            </a:r>
            <a:endParaRPr lang="en-US" sz="1600" b="1" dirty="0">
              <a:latin typeface="Arial" panose="020B0604020202020204" pitchFamily="34" charset="0"/>
              <a:ea typeface="+mj-ea"/>
              <a:cs typeface="Arial" panose="020B0604020202020204" pitchFamily="34" charset="0"/>
            </a:endParaRPr>
          </a:p>
          <a:p>
            <a:pPr>
              <a:lnSpc>
                <a:spcPct val="90000"/>
              </a:lnSpc>
              <a:spcBef>
                <a:spcPts val="1000"/>
              </a:spcBef>
              <a:buClr>
                <a:schemeClr val="accent1"/>
              </a:buClr>
              <a:buSzPct val="80000"/>
            </a:pPr>
            <a:r>
              <a:rPr lang="en-US" sz="1600" b="1" dirty="0">
                <a:latin typeface="Arial" panose="020B0604020202020204" pitchFamily="34" charset="0"/>
                <a:ea typeface="+mj-ea"/>
                <a:cs typeface="Arial" panose="020B0604020202020204" pitchFamily="34" charset="0"/>
              </a:rPr>
              <a:t>Jean-Louis Marin </a:t>
            </a:r>
            <a:r>
              <a:rPr lang="en-US" sz="1600" b="1" dirty="0" err="1">
                <a:latin typeface="Arial" panose="020B0604020202020204" pitchFamily="34" charset="0"/>
                <a:ea typeface="+mj-ea"/>
                <a:cs typeface="Arial" panose="020B0604020202020204" pitchFamily="34" charset="0"/>
              </a:rPr>
              <a:t>Pedre</a:t>
            </a:r>
            <a:r>
              <a:rPr lang="en-US" sz="1600" b="1" dirty="0">
                <a:latin typeface="Arial" panose="020B0604020202020204" pitchFamily="34" charset="0"/>
                <a:ea typeface="+mj-ea"/>
                <a:cs typeface="Arial" panose="020B0604020202020204" pitchFamily="34" charset="0"/>
              </a:rPr>
              <a:t> </a:t>
            </a:r>
            <a:r>
              <a:rPr lang="en-US" sz="1600" dirty="0">
                <a:latin typeface="Arial" panose="020B0604020202020204" pitchFamily="34" charset="0"/>
                <a:ea typeface="+mj-ea"/>
                <a:cs typeface="Arial" panose="020B0604020202020204" pitchFamily="34" charset="0"/>
              </a:rPr>
              <a:t>– a free, mixed-race soldier, who had been the commander of the Caribs (Garifuna), the indigenous people of the Caribbean</a:t>
            </a:r>
          </a:p>
          <a:p>
            <a:pPr>
              <a:lnSpc>
                <a:spcPct val="90000"/>
              </a:lnSpc>
              <a:spcBef>
                <a:spcPts val="1000"/>
              </a:spcBef>
              <a:buClr>
                <a:schemeClr val="accent1"/>
              </a:buClr>
              <a:buSzPct val="80000"/>
            </a:pPr>
            <a:r>
              <a:rPr lang="en-US" sz="1600" dirty="0">
                <a:latin typeface="Arial" panose="020B0604020202020204" pitchFamily="34" charset="0"/>
                <a:ea typeface="+mj-ea"/>
                <a:cs typeface="Arial" panose="020B0604020202020204" pitchFamily="34" charset="0"/>
              </a:rPr>
              <a:t>Marin </a:t>
            </a:r>
            <a:r>
              <a:rPr lang="en-US" sz="1600" dirty="0" err="1">
                <a:latin typeface="Arial" panose="020B0604020202020204" pitchFamily="34" charset="0"/>
                <a:ea typeface="+mj-ea"/>
                <a:cs typeface="Arial" panose="020B0604020202020204" pitchFamily="34" charset="0"/>
              </a:rPr>
              <a:t>Pedre’s</a:t>
            </a:r>
            <a:r>
              <a:rPr lang="en-US" sz="1600" dirty="0">
                <a:latin typeface="Arial" panose="020B0604020202020204" pitchFamily="34" charset="0"/>
                <a:ea typeface="+mj-ea"/>
                <a:cs typeface="Arial" panose="020B0604020202020204" pitchFamily="34" charset="0"/>
              </a:rPr>
              <a:t> wife, </a:t>
            </a:r>
            <a:r>
              <a:rPr lang="en-US" sz="1600" b="1" dirty="0">
                <a:latin typeface="Arial" panose="020B0604020202020204" pitchFamily="34" charset="0"/>
                <a:ea typeface="+mj-ea"/>
                <a:cs typeface="Arial" panose="020B0604020202020204" pitchFamily="34" charset="0"/>
              </a:rPr>
              <a:t>Charlotte </a:t>
            </a:r>
            <a:r>
              <a:rPr lang="en-US" sz="1600" b="1" dirty="0" err="1">
                <a:latin typeface="Arial" panose="020B0604020202020204" pitchFamily="34" charset="0"/>
                <a:ea typeface="+mj-ea"/>
                <a:cs typeface="Arial" panose="020B0604020202020204" pitchFamily="34" charset="0"/>
              </a:rPr>
              <a:t>Pedre</a:t>
            </a:r>
            <a:endParaRPr lang="en-US" sz="1600" b="1" dirty="0">
              <a:latin typeface="Arial" panose="020B0604020202020204" pitchFamily="34" charset="0"/>
              <a:ea typeface="+mj-ea"/>
              <a:cs typeface="Arial" panose="020B0604020202020204" pitchFamily="34" charset="0"/>
            </a:endParaRPr>
          </a:p>
          <a:p>
            <a:pPr>
              <a:lnSpc>
                <a:spcPct val="90000"/>
              </a:lnSpc>
              <a:spcBef>
                <a:spcPts val="1000"/>
              </a:spcBef>
              <a:buClr>
                <a:schemeClr val="accent1"/>
              </a:buClr>
              <a:buSzPct val="80000"/>
            </a:pPr>
            <a:r>
              <a:rPr lang="en-US" sz="1600" b="1" dirty="0">
                <a:latin typeface="Arial" panose="020B0604020202020204" pitchFamily="34" charset="0"/>
                <a:ea typeface="+mj-ea"/>
                <a:cs typeface="Arial" panose="020B0604020202020204" pitchFamily="34" charset="0"/>
              </a:rPr>
              <a:t>Captain Jean-Joseph Lambert </a:t>
            </a:r>
            <a:r>
              <a:rPr lang="en-US" sz="1600" dirty="0">
                <a:latin typeface="Arial" panose="020B0604020202020204" pitchFamily="34" charset="0"/>
                <a:ea typeface="+mj-ea"/>
                <a:cs typeface="Arial" panose="020B0604020202020204" pitchFamily="34" charset="0"/>
              </a:rPr>
              <a:t>– a free, mixed-race officer in the French army. Lambert and General </a:t>
            </a:r>
            <a:r>
              <a:rPr lang="en-US" sz="1600" dirty="0" err="1">
                <a:latin typeface="Arial" panose="020B0604020202020204" pitchFamily="34" charset="0"/>
                <a:ea typeface="+mj-ea"/>
                <a:cs typeface="Arial" panose="020B0604020202020204" pitchFamily="34" charset="0"/>
              </a:rPr>
              <a:t>Marinier</a:t>
            </a:r>
            <a:r>
              <a:rPr lang="en-US" sz="1600" dirty="0">
                <a:latin typeface="Arial" panose="020B0604020202020204" pitchFamily="34" charset="0"/>
                <a:ea typeface="+mj-ea"/>
                <a:cs typeface="Arial" panose="020B0604020202020204" pitchFamily="34" charset="0"/>
              </a:rPr>
              <a:t> had set up a guillotine on Guadeloupe, probably as a symbol of the power of Revolutionary France</a:t>
            </a:r>
          </a:p>
          <a:p>
            <a:pPr>
              <a:lnSpc>
                <a:spcPct val="90000"/>
              </a:lnSpc>
              <a:spcBef>
                <a:spcPts val="1000"/>
              </a:spcBef>
              <a:buClr>
                <a:schemeClr val="accent1"/>
              </a:buClr>
              <a:buSzPct val="80000"/>
            </a:pPr>
            <a:r>
              <a:rPr lang="en-US" sz="1600" b="1" dirty="0">
                <a:latin typeface="Arial" panose="020B0604020202020204" pitchFamily="34" charset="0"/>
                <a:ea typeface="+mj-ea"/>
                <a:cs typeface="Arial" panose="020B0604020202020204" pitchFamily="34" charset="0"/>
              </a:rPr>
              <a:t>Captain Louis </a:t>
            </a:r>
            <a:r>
              <a:rPr lang="en-US" sz="1600" b="1" dirty="0" err="1">
                <a:latin typeface="Arial" panose="020B0604020202020204" pitchFamily="34" charset="0"/>
                <a:ea typeface="+mj-ea"/>
                <a:cs typeface="Arial" panose="020B0604020202020204" pitchFamily="34" charset="0"/>
              </a:rPr>
              <a:t>Delgrès</a:t>
            </a:r>
            <a:r>
              <a:rPr lang="en-US" sz="1600" b="1" dirty="0">
                <a:latin typeface="Arial" panose="020B0604020202020204" pitchFamily="34" charset="0"/>
                <a:ea typeface="+mj-ea"/>
                <a:cs typeface="Arial" panose="020B0604020202020204" pitchFamily="34" charset="0"/>
              </a:rPr>
              <a:t> </a:t>
            </a:r>
            <a:r>
              <a:rPr lang="en-US" sz="1600" dirty="0">
                <a:latin typeface="Arial" panose="020B0604020202020204" pitchFamily="34" charset="0"/>
                <a:ea typeface="+mj-ea"/>
                <a:cs typeface="Arial" panose="020B0604020202020204" pitchFamily="34" charset="0"/>
              </a:rPr>
              <a:t>– a free, mixed-race soldier, captured on St Vincent where he had been fighting alongside the Caribs, just after the surrender of Fort Charlotte.</a:t>
            </a:r>
          </a:p>
        </p:txBody>
      </p:sp>
      <p:sp>
        <p:nvSpPr>
          <p:cNvPr id="5" name="Rectangle 4">
            <a:extLst>
              <a:ext uri="{FF2B5EF4-FFF2-40B4-BE49-F238E27FC236}">
                <a16:creationId xmlns:a16="http://schemas.microsoft.com/office/drawing/2014/main" id="{3FBD0698-929F-4962-84BB-ECA12AC43B86}"/>
              </a:ext>
            </a:extLst>
          </p:cNvPr>
          <p:cNvSpPr/>
          <p:nvPr/>
        </p:nvSpPr>
        <p:spPr>
          <a:xfrm>
            <a:off x="135713" y="342794"/>
            <a:ext cx="6096000" cy="246221"/>
          </a:xfrm>
          <a:prstGeom prst="rect">
            <a:avLst/>
          </a:prstGeom>
        </p:spPr>
        <p:txBody>
          <a:bodyPr>
            <a:spAutoFit/>
          </a:bodyPr>
          <a:lstStyle/>
          <a:p>
            <a:r>
              <a:rPr lang="en-GB" sz="1000" dirty="0">
                <a:solidFill>
                  <a:schemeClr val="bg1"/>
                </a:solidFill>
                <a:latin typeface="Arial" panose="020B0604020202020204" pitchFamily="34" charset="0"/>
                <a:cs typeface="Arial" panose="020B0604020202020204" pitchFamily="34" charset="0"/>
              </a:rPr>
              <a:t>Sketch of an unknown French soldier by Emile-Jean-Horace Vernet, c.1830</a:t>
            </a:r>
          </a:p>
        </p:txBody>
      </p:sp>
    </p:spTree>
    <p:extLst>
      <p:ext uri="{BB962C8B-B14F-4D97-AF65-F5344CB8AC3E}">
        <p14:creationId xmlns:p14="http://schemas.microsoft.com/office/powerpoint/2010/main" val="1524042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11FAC-314D-4CA5-9499-2F5C37683D1B}"/>
              </a:ext>
            </a:extLst>
          </p:cNvPr>
          <p:cNvSpPr>
            <a:spLocks noGrp="1"/>
          </p:cNvSpPr>
          <p:nvPr>
            <p:ph type="ctrTitle"/>
          </p:nvPr>
        </p:nvSpPr>
        <p:spPr>
          <a:xfrm>
            <a:off x="418623" y="258324"/>
            <a:ext cx="5469098" cy="1622321"/>
          </a:xfrm>
        </p:spPr>
        <p:txBody>
          <a:bodyPr vert="horz" lIns="91440" tIns="45720" rIns="91440" bIns="45720" rtlCol="0" anchor="t">
            <a:noAutofit/>
          </a:bodyPr>
          <a:lstStyle/>
          <a:p>
            <a:r>
              <a:rPr lang="en-US" sz="3200" b="1" cap="all" dirty="0">
                <a:latin typeface="Arial" panose="020B0604020202020204" pitchFamily="34" charset="0"/>
                <a:cs typeface="Arial" panose="020B0604020202020204" pitchFamily="34" charset="0"/>
              </a:rPr>
              <a:t>The prisoners’ life at Portchester</a:t>
            </a:r>
            <a:endParaRPr lang="en-US" sz="3200"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4D37C1F-1E30-4EB7-B723-7BE1FD2EC46E}"/>
              </a:ext>
            </a:extLst>
          </p:cNvPr>
          <p:cNvSpPr/>
          <p:nvPr/>
        </p:nvSpPr>
        <p:spPr>
          <a:xfrm>
            <a:off x="294640" y="1778000"/>
            <a:ext cx="6658610" cy="4979219"/>
          </a:xfrm>
          <a:prstGeom prst="rect">
            <a:avLst/>
          </a:prstGeom>
        </p:spPr>
        <p:txBody>
          <a:bodyPr vert="horz" lIns="91440" tIns="45720" rIns="91440" bIns="45720" rtlCol="0">
            <a:normAutofit lnSpcReduction="10000"/>
          </a:bodyPr>
          <a:lstStyle/>
          <a:p>
            <a:pPr>
              <a:lnSpc>
                <a:spcPct val="90000"/>
              </a:lnSpc>
              <a:spcBef>
                <a:spcPts val="1000"/>
              </a:spcBef>
              <a:buClr>
                <a:schemeClr val="accent1"/>
              </a:buClr>
              <a:buSzPct val="80000"/>
              <a:buFont typeface="Wingdings 3" charset="2"/>
              <a:buChar char=""/>
            </a:pPr>
            <a:r>
              <a:rPr lang="en-US" sz="1600" dirty="0">
                <a:latin typeface="Arial" panose="020B0604020202020204" pitchFamily="34" charset="0"/>
                <a:ea typeface="+mj-ea"/>
                <a:cs typeface="Arial" panose="020B0604020202020204" pitchFamily="34" charset="0"/>
              </a:rPr>
              <a:t>Life at Portchester for the prisoners from the Caribbean was extremely challenging, because of the cold, damp weather. </a:t>
            </a:r>
          </a:p>
          <a:p>
            <a:pPr>
              <a:lnSpc>
                <a:spcPct val="90000"/>
              </a:lnSpc>
              <a:spcBef>
                <a:spcPts val="1000"/>
              </a:spcBef>
              <a:buClr>
                <a:schemeClr val="accent1"/>
              </a:buClr>
              <a:buSzPct val="80000"/>
              <a:buFont typeface="Wingdings 3" charset="2"/>
              <a:buChar char=""/>
            </a:pPr>
            <a:endParaRPr lang="en-US" sz="1600" dirty="0">
              <a:latin typeface="Arial" panose="020B0604020202020204" pitchFamily="34" charset="0"/>
              <a:ea typeface="+mj-ea"/>
              <a:cs typeface="Arial" panose="020B0604020202020204" pitchFamily="34" charset="0"/>
            </a:endParaRPr>
          </a:p>
          <a:p>
            <a:pPr>
              <a:lnSpc>
                <a:spcPct val="90000"/>
              </a:lnSpc>
              <a:spcBef>
                <a:spcPts val="1000"/>
              </a:spcBef>
              <a:buClr>
                <a:schemeClr val="accent1"/>
              </a:buClr>
              <a:buSzPct val="80000"/>
              <a:buFont typeface="Wingdings 3" charset="2"/>
              <a:buChar char=""/>
            </a:pPr>
            <a:r>
              <a:rPr lang="en-US" sz="1600" dirty="0">
                <a:latin typeface="Arial" panose="020B0604020202020204" pitchFamily="34" charset="0"/>
                <a:ea typeface="+mj-ea"/>
                <a:cs typeface="Arial" panose="020B0604020202020204" pitchFamily="34" charset="0"/>
              </a:rPr>
              <a:t>For many of them, this was their first encounter with a British winter. </a:t>
            </a:r>
          </a:p>
          <a:p>
            <a:pPr>
              <a:lnSpc>
                <a:spcPct val="90000"/>
              </a:lnSpc>
              <a:spcBef>
                <a:spcPts val="1000"/>
              </a:spcBef>
              <a:buClr>
                <a:schemeClr val="accent1"/>
              </a:buClr>
              <a:buSzPct val="80000"/>
              <a:buFont typeface="Wingdings 3" charset="2"/>
              <a:buChar char=""/>
            </a:pPr>
            <a:endParaRPr lang="en-US" sz="1600" dirty="0">
              <a:latin typeface="Arial" panose="020B0604020202020204" pitchFamily="34" charset="0"/>
              <a:ea typeface="+mj-ea"/>
              <a:cs typeface="Arial" panose="020B0604020202020204" pitchFamily="34" charset="0"/>
            </a:endParaRPr>
          </a:p>
          <a:p>
            <a:pPr>
              <a:lnSpc>
                <a:spcPct val="90000"/>
              </a:lnSpc>
              <a:spcBef>
                <a:spcPts val="1000"/>
              </a:spcBef>
              <a:buClr>
                <a:schemeClr val="accent1"/>
              </a:buClr>
              <a:buSzPct val="80000"/>
              <a:buFont typeface="Wingdings 3" charset="2"/>
              <a:buChar char=""/>
            </a:pPr>
            <a:r>
              <a:rPr lang="en-US" sz="1600" dirty="0">
                <a:latin typeface="Arial" panose="020B0604020202020204" pitchFamily="34" charset="0"/>
                <a:ea typeface="+mj-ea"/>
                <a:cs typeface="Arial" panose="020B0604020202020204" pitchFamily="34" charset="0"/>
              </a:rPr>
              <a:t>What is perhaps surprising is that they were treated with some care and consideration.</a:t>
            </a:r>
          </a:p>
          <a:p>
            <a:pPr>
              <a:lnSpc>
                <a:spcPct val="90000"/>
              </a:lnSpc>
              <a:spcBef>
                <a:spcPts val="1000"/>
              </a:spcBef>
              <a:buClr>
                <a:schemeClr val="accent1"/>
              </a:buClr>
              <a:buSzPct val="80000"/>
              <a:buFont typeface="Wingdings 3" charset="2"/>
              <a:buChar char=""/>
            </a:pPr>
            <a:endParaRPr lang="en-US" sz="1600" dirty="0">
              <a:latin typeface="Arial" panose="020B0604020202020204" pitchFamily="34" charset="0"/>
              <a:ea typeface="+mj-ea"/>
              <a:cs typeface="Arial" panose="020B0604020202020204" pitchFamily="34" charset="0"/>
            </a:endParaRPr>
          </a:p>
          <a:p>
            <a:pPr>
              <a:lnSpc>
                <a:spcPct val="90000"/>
              </a:lnSpc>
              <a:spcBef>
                <a:spcPts val="1000"/>
              </a:spcBef>
              <a:buClr>
                <a:schemeClr val="accent1"/>
              </a:buClr>
              <a:buSzPct val="80000"/>
              <a:buFont typeface="Wingdings 3" charset="2"/>
              <a:buChar char=""/>
            </a:pPr>
            <a:r>
              <a:rPr lang="en-US" sz="1600" dirty="0">
                <a:latin typeface="Arial" panose="020B0604020202020204" pitchFamily="34" charset="0"/>
                <a:ea typeface="+mj-ea"/>
                <a:cs typeface="Arial" panose="020B0604020202020204" pitchFamily="34" charset="0"/>
              </a:rPr>
              <a:t>Some of the black prisoners were suffering from frostbite and many had already lost toes. Dr Johnston and the other prison officers tried to help by providing extra clothing, as many had arrived with clothes suitable for the Caribbean, not for an English winter. They were given thick </a:t>
            </a:r>
            <a:r>
              <a:rPr lang="en-US" sz="1600" dirty="0" err="1">
                <a:latin typeface="Arial" panose="020B0604020202020204" pitchFamily="34" charset="0"/>
                <a:ea typeface="+mj-ea"/>
                <a:cs typeface="Arial" panose="020B0604020202020204" pitchFamily="34" charset="0"/>
              </a:rPr>
              <a:t>woollen</a:t>
            </a:r>
            <a:r>
              <a:rPr lang="en-US" sz="1600" dirty="0">
                <a:latin typeface="Arial" panose="020B0604020202020204" pitchFamily="34" charset="0"/>
                <a:ea typeface="+mj-ea"/>
                <a:cs typeface="Arial" panose="020B0604020202020204" pitchFamily="34" charset="0"/>
              </a:rPr>
              <a:t> vests and extra socks until shoes could be made for them. A special diet was arranged which included extra potatoes and soup before bedtime. </a:t>
            </a:r>
          </a:p>
          <a:p>
            <a:pPr>
              <a:lnSpc>
                <a:spcPct val="90000"/>
              </a:lnSpc>
              <a:spcBef>
                <a:spcPts val="1000"/>
              </a:spcBef>
              <a:buClr>
                <a:schemeClr val="accent1"/>
              </a:buClr>
              <a:buSzPct val="80000"/>
              <a:buFont typeface="Wingdings 3" charset="2"/>
              <a:buChar char=""/>
            </a:pPr>
            <a:endParaRPr lang="en-US" sz="1600" dirty="0">
              <a:latin typeface="Arial" panose="020B0604020202020204" pitchFamily="34" charset="0"/>
              <a:ea typeface="+mj-ea"/>
              <a:cs typeface="Arial" panose="020B0604020202020204" pitchFamily="34" charset="0"/>
            </a:endParaRPr>
          </a:p>
          <a:p>
            <a:pPr>
              <a:lnSpc>
                <a:spcPct val="90000"/>
              </a:lnSpc>
              <a:spcBef>
                <a:spcPts val="1000"/>
              </a:spcBef>
              <a:buClr>
                <a:schemeClr val="accent1"/>
              </a:buClr>
              <a:buSzPct val="80000"/>
              <a:buFont typeface="Wingdings 3" charset="2"/>
              <a:buChar char=""/>
            </a:pPr>
            <a:r>
              <a:rPr lang="en-US" sz="1600" dirty="0">
                <a:latin typeface="Arial" panose="020B0604020202020204" pitchFamily="34" charset="0"/>
                <a:ea typeface="+mj-ea"/>
                <a:cs typeface="Arial" panose="020B0604020202020204" pitchFamily="34" charset="0"/>
              </a:rPr>
              <a:t>Their beer was </a:t>
            </a:r>
            <a:r>
              <a:rPr lang="en-US" sz="1600" dirty="0" err="1">
                <a:latin typeface="Arial" panose="020B0604020202020204" pitchFamily="34" charset="0"/>
                <a:ea typeface="+mj-ea"/>
                <a:cs typeface="Arial" panose="020B0604020202020204" pitchFamily="34" charset="0"/>
              </a:rPr>
              <a:t>flavoured</a:t>
            </a:r>
            <a:r>
              <a:rPr lang="en-US" sz="1600" dirty="0">
                <a:latin typeface="Arial" panose="020B0604020202020204" pitchFamily="34" charset="0"/>
                <a:ea typeface="+mj-ea"/>
                <a:cs typeface="Arial" panose="020B0604020202020204" pitchFamily="34" charset="0"/>
              </a:rPr>
              <a:t> with ginger, which was thought to be warming.</a:t>
            </a:r>
          </a:p>
          <a:p>
            <a:pPr>
              <a:lnSpc>
                <a:spcPct val="90000"/>
              </a:lnSpc>
              <a:spcBef>
                <a:spcPts val="1000"/>
              </a:spcBef>
              <a:buClr>
                <a:schemeClr val="accent1"/>
              </a:buClr>
              <a:buSzPct val="80000"/>
              <a:buFont typeface="Wingdings 3" charset="2"/>
              <a:buChar char=""/>
            </a:pPr>
            <a:endParaRPr lang="en-US" sz="1600" dirty="0">
              <a:latin typeface="Arial" panose="020B0604020202020204" pitchFamily="34" charset="0"/>
              <a:ea typeface="+mj-ea"/>
              <a:cs typeface="Arial" panose="020B0604020202020204" pitchFamily="34" charset="0"/>
            </a:endParaRPr>
          </a:p>
        </p:txBody>
      </p:sp>
      <p:pic>
        <p:nvPicPr>
          <p:cNvPr id="5122" name="Picture 2">
            <a:extLst>
              <a:ext uri="{FF2B5EF4-FFF2-40B4-BE49-F238E27FC236}">
                <a16:creationId xmlns:a16="http://schemas.microsoft.com/office/drawing/2014/main" id="{A4A1EB4A-E626-4D7D-83A7-96EE17976D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243" r="26789" b="3"/>
          <a:stretch/>
        </p:blipFill>
        <p:spPr bwMode="auto">
          <a:xfrm>
            <a:off x="7060689" y="967430"/>
            <a:ext cx="4163991" cy="4773591"/>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47241C8-602D-450A-9742-DE5377BC9E0A}"/>
              </a:ext>
            </a:extLst>
          </p:cNvPr>
          <p:cNvSpPr/>
          <p:nvPr/>
        </p:nvSpPr>
        <p:spPr>
          <a:xfrm>
            <a:off x="6886053" y="5890570"/>
            <a:ext cx="4513262" cy="461665"/>
          </a:xfrm>
          <a:prstGeom prst="rect">
            <a:avLst/>
          </a:prstGeom>
        </p:spPr>
        <p:txBody>
          <a:bodyPr wrap="square">
            <a:spAutoFit/>
          </a:bodyPr>
          <a:lstStyle/>
          <a:p>
            <a:pPr algn="ctr"/>
            <a:r>
              <a:rPr lang="en-GB" sz="1200" dirty="0">
                <a:latin typeface="Arial" panose="020B0604020202020204" pitchFamily="34" charset="0"/>
                <a:cs typeface="Arial" panose="020B0604020202020204" pitchFamily="34" charset="0"/>
              </a:rPr>
              <a:t>Guards at Portchester Castle in 1813, depicted in a watercolour by Captain </a:t>
            </a:r>
            <a:r>
              <a:rPr lang="en-GB" sz="1200" dirty="0" err="1">
                <a:latin typeface="Arial" panose="020B0604020202020204" pitchFamily="34" charset="0"/>
                <a:cs typeface="Arial" panose="020B0604020202020204" pitchFamily="34" charset="0"/>
              </a:rPr>
              <a:t>Durrant</a:t>
            </a:r>
            <a:r>
              <a:rPr lang="en-GB" sz="1200" dirty="0">
                <a:latin typeface="Arial" panose="020B0604020202020204" pitchFamily="34" charset="0"/>
                <a:cs typeface="Arial" panose="020B0604020202020204" pitchFamily="34" charset="0"/>
              </a:rPr>
              <a:t> of the Royal Navy</a:t>
            </a:r>
          </a:p>
        </p:txBody>
      </p:sp>
    </p:spTree>
    <p:extLst>
      <p:ext uri="{BB962C8B-B14F-4D97-AF65-F5344CB8AC3E}">
        <p14:creationId xmlns:p14="http://schemas.microsoft.com/office/powerpoint/2010/main" val="1856186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11FAC-314D-4CA5-9499-2F5C37683D1B}"/>
              </a:ext>
            </a:extLst>
          </p:cNvPr>
          <p:cNvSpPr>
            <a:spLocks noGrp="1"/>
          </p:cNvSpPr>
          <p:nvPr>
            <p:ph type="ctrTitle"/>
          </p:nvPr>
        </p:nvSpPr>
        <p:spPr>
          <a:xfrm>
            <a:off x="195174" y="120561"/>
            <a:ext cx="5801343" cy="1622321"/>
          </a:xfrm>
        </p:spPr>
        <p:txBody>
          <a:bodyPr vert="horz" lIns="91440" tIns="45720" rIns="91440" bIns="45720" rtlCol="0" anchor="t">
            <a:normAutofit/>
          </a:bodyPr>
          <a:lstStyle/>
          <a:p>
            <a:r>
              <a:rPr lang="en-US" sz="3900" b="1" cap="all" dirty="0">
                <a:solidFill>
                  <a:schemeClr val="tx1"/>
                </a:solidFill>
                <a:latin typeface="Arial" panose="020B0604020202020204" pitchFamily="34" charset="0"/>
                <a:cs typeface="Arial" panose="020B0604020202020204" pitchFamily="34" charset="0"/>
              </a:rPr>
              <a:t>The prisoners’ life at Portchester</a:t>
            </a:r>
            <a:endParaRPr lang="en-US" sz="3900" b="1" dirty="0">
              <a:solidFill>
                <a:schemeClr val="tx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4D37C1F-1E30-4EB7-B723-7BE1FD2EC46E}"/>
              </a:ext>
            </a:extLst>
          </p:cNvPr>
          <p:cNvSpPr/>
          <p:nvPr/>
        </p:nvSpPr>
        <p:spPr>
          <a:xfrm>
            <a:off x="120830" y="1600200"/>
            <a:ext cx="6737170" cy="5137239"/>
          </a:xfrm>
          <a:prstGeom prst="rect">
            <a:avLst/>
          </a:prstGeom>
        </p:spPr>
        <p:txBody>
          <a:bodyPr vert="horz" lIns="91440" tIns="45720" rIns="91440" bIns="45720" rtlCol="0">
            <a:normAutofit fontScale="92500" lnSpcReduction="20000"/>
          </a:bodyPr>
          <a:lstStyle/>
          <a:p>
            <a:r>
              <a:rPr lang="en-GB" dirty="0">
                <a:latin typeface="Arial" panose="020B0604020202020204" pitchFamily="34" charset="0"/>
                <a:cs typeface="Arial" panose="020B0604020202020204" pitchFamily="34" charset="0"/>
              </a:rPr>
              <a:t>Unfortunately, the extra clothing had little effect – partly because, as soon became apparent, it was being stolen by the other prisoners. The prison commissioners William Otway and Dr Johnston reported that they had</a:t>
            </a:r>
          </a:p>
          <a:p>
            <a:r>
              <a:rPr lang="en-GB" dirty="0">
                <a:latin typeface="Arial" panose="020B0604020202020204" pitchFamily="34" charset="0"/>
                <a:cs typeface="Arial" panose="020B0604020202020204" pitchFamily="34" charset="0"/>
              </a:rPr>
              <a:t>been robbed and plundered by the European Prisoners, they considering themselves as a superior race of beings to the unfortunate Blacks.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Something had to be done, and quickly – every delay, Dr Johnston wrote, was ‘murdering them thru wanton cruelty’.</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In the end, as many of the black prisoners as possible were moved onto two newly commissioned prison ships, or hulks – the Captivity and Vigilant. These were moored in Portchester Lake, a deep water channel in the harbour outside the castle. Johnston and Otway hoped that this would provide warmer and more secure accommodation. As Dr Johnston wrote: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 went on board one of the ships this day and nothing can be conceived more comfortable and warm.</a:t>
            </a:r>
          </a:p>
          <a:p>
            <a:r>
              <a:rPr lang="en-GB" dirty="0">
                <a:latin typeface="Arial" panose="020B0604020202020204" pitchFamily="34" charset="0"/>
                <a:cs typeface="Arial" panose="020B0604020202020204" pitchFamily="34" charset="0"/>
              </a:rPr>
              <a:t>By the end of January 1797 about 1,600 black prisoners were living on the two prison ships.</a:t>
            </a:r>
          </a:p>
          <a:p>
            <a:pPr>
              <a:lnSpc>
                <a:spcPct val="90000"/>
              </a:lnSpc>
              <a:spcBef>
                <a:spcPts val="1000"/>
              </a:spcBef>
              <a:buClr>
                <a:schemeClr val="accent1"/>
              </a:buClr>
              <a:buSzPct val="80000"/>
              <a:buFont typeface="Wingdings 3" charset="2"/>
              <a:buChar char=""/>
            </a:pPr>
            <a:endParaRPr lang="en-US" sz="1000" dirty="0">
              <a:latin typeface="Arial" panose="020B0604020202020204" pitchFamily="34" charset="0"/>
              <a:ea typeface="+mj-ea"/>
              <a:cs typeface="Arial" panose="020B0604020202020204" pitchFamily="34" charset="0"/>
            </a:endParaRPr>
          </a:p>
        </p:txBody>
      </p:sp>
      <p:pic>
        <p:nvPicPr>
          <p:cNvPr id="5122" name="Picture 2" descr="Black Prisoners at Portchester Castle | English Heritage">
            <a:extLst>
              <a:ext uri="{FF2B5EF4-FFF2-40B4-BE49-F238E27FC236}">
                <a16:creationId xmlns:a16="http://schemas.microsoft.com/office/drawing/2014/main" id="{A4A1EB4A-E626-4D7D-83A7-96EE17976D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342" r="16530" b="-2"/>
          <a:stretch/>
        </p:blipFill>
        <p:spPr bwMode="auto">
          <a:xfrm>
            <a:off x="7060689" y="967430"/>
            <a:ext cx="4163991" cy="4773591"/>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4060796-F690-4F53-BCAC-238043EAD02D}"/>
              </a:ext>
            </a:extLst>
          </p:cNvPr>
          <p:cNvSpPr/>
          <p:nvPr/>
        </p:nvSpPr>
        <p:spPr>
          <a:xfrm>
            <a:off x="7296150" y="5928670"/>
            <a:ext cx="4037012" cy="461665"/>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A prison hulk in dry dock at Portsmouth, painted by Captain </a:t>
            </a:r>
            <a:r>
              <a:rPr lang="en-GB" sz="1200" dirty="0" err="1">
                <a:latin typeface="Arial" panose="020B0604020202020204" pitchFamily="34" charset="0"/>
                <a:cs typeface="Arial" panose="020B0604020202020204" pitchFamily="34" charset="0"/>
              </a:rPr>
              <a:t>Durrant</a:t>
            </a:r>
            <a:r>
              <a:rPr lang="en-GB" sz="1200" dirty="0">
                <a:latin typeface="Arial" panose="020B0604020202020204" pitchFamily="34" charset="0"/>
                <a:cs typeface="Arial" panose="020B0604020202020204" pitchFamily="34" charset="0"/>
              </a:rPr>
              <a:t> in about 1810</a:t>
            </a:r>
          </a:p>
        </p:txBody>
      </p:sp>
    </p:spTree>
    <p:extLst>
      <p:ext uri="{BB962C8B-B14F-4D97-AF65-F5344CB8AC3E}">
        <p14:creationId xmlns:p14="http://schemas.microsoft.com/office/powerpoint/2010/main" val="1564503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11FAC-314D-4CA5-9499-2F5C37683D1B}"/>
              </a:ext>
            </a:extLst>
          </p:cNvPr>
          <p:cNvSpPr>
            <a:spLocks noGrp="1"/>
          </p:cNvSpPr>
          <p:nvPr>
            <p:ph type="ctrTitle"/>
          </p:nvPr>
        </p:nvSpPr>
        <p:spPr>
          <a:xfrm>
            <a:off x="298915" y="181898"/>
            <a:ext cx="5354868" cy="1622321"/>
          </a:xfrm>
        </p:spPr>
        <p:txBody>
          <a:bodyPr vert="horz" lIns="91440" tIns="45720" rIns="91440" bIns="45720" rtlCol="0" anchor="t">
            <a:normAutofit/>
          </a:bodyPr>
          <a:lstStyle/>
          <a:p>
            <a:r>
              <a:rPr lang="en-US" sz="4200" b="1" cap="all" dirty="0">
                <a:latin typeface="Arial" panose="020B0604020202020204" pitchFamily="34" charset="0"/>
                <a:cs typeface="Arial" panose="020B0604020202020204" pitchFamily="34" charset="0"/>
              </a:rPr>
              <a:t>Dr James Johnston</a:t>
            </a:r>
            <a:endParaRPr lang="en-US" sz="4200"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4D37C1F-1E30-4EB7-B723-7BE1FD2EC46E}"/>
              </a:ext>
            </a:extLst>
          </p:cNvPr>
          <p:cNvSpPr/>
          <p:nvPr/>
        </p:nvSpPr>
        <p:spPr>
          <a:xfrm>
            <a:off x="232007" y="1943447"/>
            <a:ext cx="6149743" cy="5008880"/>
          </a:xfrm>
          <a:prstGeom prst="rect">
            <a:avLst/>
          </a:prstGeom>
        </p:spPr>
        <p:txBody>
          <a:bodyPr vert="horz" lIns="91440" tIns="45720" rIns="91440" bIns="45720" rtlCol="0">
            <a:normAutofit/>
          </a:bodyPr>
          <a:lstStyle/>
          <a:p>
            <a:pPr>
              <a:lnSpc>
                <a:spcPct val="90000"/>
              </a:lnSpc>
              <a:spcBef>
                <a:spcPts val="1000"/>
              </a:spcBef>
              <a:buClr>
                <a:schemeClr val="accent1"/>
              </a:buClr>
              <a:buSzPct val="80000"/>
            </a:pPr>
            <a:r>
              <a:rPr lang="en-US" dirty="0">
                <a:latin typeface="Arial" panose="020B0604020202020204" pitchFamily="34" charset="0"/>
                <a:ea typeface="+mj-ea"/>
                <a:cs typeface="Arial" panose="020B0604020202020204" pitchFamily="34" charset="0"/>
              </a:rPr>
              <a:t>James Johnston was a qualified doctor and Royal Navy Surgeon, who worked as an inspector (or commissioner) responsible for the condition of the prisoners of war at Portchester and </a:t>
            </a:r>
            <a:r>
              <a:rPr lang="en-US" dirty="0" err="1">
                <a:latin typeface="Arial" panose="020B0604020202020204" pitchFamily="34" charset="0"/>
                <a:ea typeface="+mj-ea"/>
                <a:cs typeface="Arial" panose="020B0604020202020204" pitchFamily="34" charset="0"/>
              </a:rPr>
              <a:t>Forton</a:t>
            </a:r>
            <a:r>
              <a:rPr lang="en-US" dirty="0">
                <a:latin typeface="Arial" panose="020B0604020202020204" pitchFamily="34" charset="0"/>
                <a:ea typeface="+mj-ea"/>
                <a:cs typeface="Arial" panose="020B0604020202020204" pitchFamily="34" charset="0"/>
              </a:rPr>
              <a:t>. Many of his letters documenting the experiences of the black prisoners at Portchester survive. They reveal that, although he had no time for troublesome prisoners and staff, he was energetic, conscientious and kind, and determined to do the best he could for the prisoners under his care in difficult wartime circumstances. As he and his fellow commissioner William Otway reported in 1796:</a:t>
            </a:r>
          </a:p>
          <a:p>
            <a:pPr>
              <a:lnSpc>
                <a:spcPct val="90000"/>
              </a:lnSpc>
              <a:spcBef>
                <a:spcPts val="1000"/>
              </a:spcBef>
              <a:buClr>
                <a:schemeClr val="accent1"/>
              </a:buClr>
              <a:buSzPct val="80000"/>
            </a:pPr>
            <a:r>
              <a:rPr lang="en-US" dirty="0">
                <a:latin typeface="Arial" panose="020B0604020202020204" pitchFamily="34" charset="0"/>
                <a:ea typeface="+mj-ea"/>
                <a:cs typeface="Arial" panose="020B0604020202020204" pitchFamily="34" charset="0"/>
              </a:rPr>
              <a:t>On the proper execution of this service depends the lives and comfort of so many persons and so materially involves the Honor of the Nation, the necessity of the most rigid attention to it is too obvious to commentate on.</a:t>
            </a:r>
          </a:p>
          <a:p>
            <a:pPr>
              <a:lnSpc>
                <a:spcPct val="90000"/>
              </a:lnSpc>
              <a:spcBef>
                <a:spcPts val="1000"/>
              </a:spcBef>
              <a:buClr>
                <a:schemeClr val="accent1"/>
              </a:buClr>
              <a:buSzPct val="80000"/>
              <a:buFont typeface="Wingdings 3" charset="2"/>
              <a:buChar char=""/>
            </a:pPr>
            <a:endParaRPr lang="en-US" dirty="0">
              <a:latin typeface="Arial" panose="020B0604020202020204" pitchFamily="34" charset="0"/>
              <a:ea typeface="+mj-ea"/>
              <a:cs typeface="Arial" panose="020B0604020202020204" pitchFamily="34" charset="0"/>
            </a:endParaRPr>
          </a:p>
        </p:txBody>
      </p:sp>
      <p:pic>
        <p:nvPicPr>
          <p:cNvPr id="7170" name="Picture 2" descr="Black Prisoners at Portchester Castle | English Heritage">
            <a:extLst>
              <a:ext uri="{FF2B5EF4-FFF2-40B4-BE49-F238E27FC236}">
                <a16:creationId xmlns:a16="http://schemas.microsoft.com/office/drawing/2014/main" id="{2E4CF84C-B517-4DDD-9465-030B5CF78FC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709911">
            <a:off x="7234079" y="1009056"/>
            <a:ext cx="3934412" cy="4359254"/>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4060796-F690-4F53-BCAC-238043EAD02D}"/>
              </a:ext>
            </a:extLst>
          </p:cNvPr>
          <p:cNvSpPr/>
          <p:nvPr/>
        </p:nvSpPr>
        <p:spPr>
          <a:xfrm>
            <a:off x="6576956" y="6009804"/>
            <a:ext cx="5248658" cy="577081"/>
          </a:xfrm>
          <a:prstGeom prst="rect">
            <a:avLst/>
          </a:prstGeom>
        </p:spPr>
        <p:txBody>
          <a:bodyPr wrap="square">
            <a:spAutoFit/>
          </a:bodyPr>
          <a:lstStyle/>
          <a:p>
            <a:pPr>
              <a:spcAft>
                <a:spcPts val="600"/>
              </a:spcAft>
            </a:pPr>
            <a:r>
              <a:rPr lang="en-GB" sz="1050" dirty="0">
                <a:latin typeface="Arial" panose="020B0604020202020204" pitchFamily="34" charset="0"/>
                <a:cs typeface="Arial" panose="020B0604020202020204" pitchFamily="34" charset="0"/>
              </a:rPr>
              <a:t>A letter written by Dr Johnston on 8 December 1796, expressing concern that the Caribbean prisoners should be moved to the prison ships as soon as possible for the sake of their health</a:t>
            </a:r>
          </a:p>
        </p:txBody>
      </p:sp>
    </p:spTree>
    <p:extLst>
      <p:ext uri="{BB962C8B-B14F-4D97-AF65-F5344CB8AC3E}">
        <p14:creationId xmlns:p14="http://schemas.microsoft.com/office/powerpoint/2010/main" val="5951593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005B9DB5C91A4F849FB6148488888D" ma:contentTypeVersion="10" ma:contentTypeDescription="Create a new document." ma:contentTypeScope="" ma:versionID="57571841ed06156654c05ac9c8aa8b95">
  <xsd:schema xmlns:xsd="http://www.w3.org/2001/XMLSchema" xmlns:xs="http://www.w3.org/2001/XMLSchema" xmlns:p="http://schemas.microsoft.com/office/2006/metadata/properties" xmlns:ns3="ce5a0572-b6d5-4b2f-8fe9-7d294f5ea604" targetNamespace="http://schemas.microsoft.com/office/2006/metadata/properties" ma:root="true" ma:fieldsID="a13bc20cf6b8cd62e48eeea38b7a0c53" ns3:_="">
    <xsd:import namespace="ce5a0572-b6d5-4b2f-8fe9-7d294f5ea60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5a0572-b6d5-4b2f-8fe9-7d294f5ea6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47BD5E-DC26-4C6A-B5B5-68C811A074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5a0572-b6d5-4b2f-8fe9-7d294f5ea6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F64319-144A-4236-A5C2-FB110FDFCF3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AB2B56E-66EE-4F11-9D5B-68E4693A5E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2333</Words>
  <Application>Microsoft Office PowerPoint</Application>
  <PresentationFormat>Widescreen</PresentationFormat>
  <Paragraphs>93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Century Gothic</vt:lpstr>
      <vt:lpstr>Wingdings</vt:lpstr>
      <vt:lpstr>Wingdings 3</vt:lpstr>
      <vt:lpstr>Ion</vt:lpstr>
      <vt:lpstr>PowerPoint Presentation</vt:lpstr>
      <vt:lpstr>Black prisoners of war at Portchester Castle</vt:lpstr>
      <vt:lpstr>Capture</vt:lpstr>
      <vt:lpstr>The Journey to Britain</vt:lpstr>
      <vt:lpstr>Arrival</vt:lpstr>
      <vt:lpstr>Who were they?</vt:lpstr>
      <vt:lpstr>The prisoners’ life at Portchester</vt:lpstr>
      <vt:lpstr>The prisoners’ life at Portchester</vt:lpstr>
      <vt:lpstr>Dr James Johnston</vt:lpstr>
      <vt:lpstr>No  Parole</vt:lpstr>
      <vt:lpstr>What happened to the prisoners?</vt:lpstr>
      <vt:lpstr>A tragic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Komal Doan</dc:creator>
  <cp:lastModifiedBy>Peter Adams</cp:lastModifiedBy>
  <cp:revision>1</cp:revision>
  <dcterms:created xsi:type="dcterms:W3CDTF">2020-09-07T12:13:17Z</dcterms:created>
  <dcterms:modified xsi:type="dcterms:W3CDTF">2020-09-07T16:35:20Z</dcterms:modified>
</cp:coreProperties>
</file>